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6" r:id="rId7"/>
    <p:sldId id="261" r:id="rId8"/>
    <p:sldId id="265" r:id="rId9"/>
    <p:sldId id="264" r:id="rId10"/>
    <p:sldId id="262" r:id="rId11"/>
    <p:sldId id="267"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D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jit Sarkar" userId="235d1ad914b3afaa" providerId="LiveId" clId="{CAEB5B2C-A574-4E2C-B7EF-9B7FCB0FB82C}"/>
    <pc:docChg chg="undo redo custSel addSld modSld sldOrd">
      <pc:chgData name="Ranjit Sarkar" userId="235d1ad914b3afaa" providerId="LiveId" clId="{CAEB5B2C-A574-4E2C-B7EF-9B7FCB0FB82C}" dt="2022-06-10T05:35:05.169" v="2366"/>
      <pc:docMkLst>
        <pc:docMk/>
      </pc:docMkLst>
      <pc:sldChg chg="addSp modSp mod">
        <pc:chgData name="Ranjit Sarkar" userId="235d1ad914b3afaa" providerId="LiveId" clId="{CAEB5B2C-A574-4E2C-B7EF-9B7FCB0FB82C}" dt="2022-06-09T19:19:02.371" v="1895" actId="1076"/>
        <pc:sldMkLst>
          <pc:docMk/>
          <pc:sldMk cId="1851831049" sldId="256"/>
        </pc:sldMkLst>
        <pc:spChg chg="mod">
          <ac:chgData name="Ranjit Sarkar" userId="235d1ad914b3afaa" providerId="LiveId" clId="{CAEB5B2C-A574-4E2C-B7EF-9B7FCB0FB82C}" dt="2022-06-09T18:40:18.571" v="1342" actId="3062"/>
          <ac:spMkLst>
            <pc:docMk/>
            <pc:sldMk cId="1851831049" sldId="256"/>
            <ac:spMk id="4" creationId="{F95ECAE4-1DEB-E807-496F-93B53D3ED3A0}"/>
          </ac:spMkLst>
        </pc:spChg>
        <pc:spChg chg="mod">
          <ac:chgData name="Ranjit Sarkar" userId="235d1ad914b3afaa" providerId="LiveId" clId="{CAEB5B2C-A574-4E2C-B7EF-9B7FCB0FB82C}" dt="2022-06-09T18:39:56.993" v="1340" actId="207"/>
          <ac:spMkLst>
            <pc:docMk/>
            <pc:sldMk cId="1851831049" sldId="256"/>
            <ac:spMk id="5" creationId="{5D65E8B6-1DE2-979E-CBF2-25686FD365E3}"/>
          </ac:spMkLst>
        </pc:spChg>
        <pc:spChg chg="mod">
          <ac:chgData name="Ranjit Sarkar" userId="235d1ad914b3afaa" providerId="LiveId" clId="{CAEB5B2C-A574-4E2C-B7EF-9B7FCB0FB82C}" dt="2022-06-09T19:18:41.474" v="1894" actId="1076"/>
          <ac:spMkLst>
            <pc:docMk/>
            <pc:sldMk cId="1851831049" sldId="256"/>
            <ac:spMk id="6" creationId="{8B6994AE-06E5-DCFC-3C9A-FECAC5C947A5}"/>
          </ac:spMkLst>
        </pc:spChg>
        <pc:spChg chg="mod">
          <ac:chgData name="Ranjit Sarkar" userId="235d1ad914b3afaa" providerId="LiveId" clId="{CAEB5B2C-A574-4E2C-B7EF-9B7FCB0FB82C}" dt="2022-06-09T19:18:03.265" v="1891" actId="1076"/>
          <ac:spMkLst>
            <pc:docMk/>
            <pc:sldMk cId="1851831049" sldId="256"/>
            <ac:spMk id="7" creationId="{D2A7CFFF-9952-9AE3-B36E-9E3FEA301995}"/>
          </ac:spMkLst>
        </pc:spChg>
        <pc:spChg chg="mod">
          <ac:chgData name="Ranjit Sarkar" userId="235d1ad914b3afaa" providerId="LiveId" clId="{CAEB5B2C-A574-4E2C-B7EF-9B7FCB0FB82C}" dt="2022-06-09T19:19:02.371" v="1895" actId="1076"/>
          <ac:spMkLst>
            <pc:docMk/>
            <pc:sldMk cId="1851831049" sldId="256"/>
            <ac:spMk id="8" creationId="{D497703B-946C-0C52-AA10-AB247C9FCCEB}"/>
          </ac:spMkLst>
        </pc:spChg>
        <pc:picChg chg="add mod ord">
          <ac:chgData name="Ranjit Sarkar" userId="235d1ad914b3afaa" providerId="LiveId" clId="{CAEB5B2C-A574-4E2C-B7EF-9B7FCB0FB82C}" dt="2022-06-09T18:39:45.646" v="1339" actId="170"/>
          <ac:picMkLst>
            <pc:docMk/>
            <pc:sldMk cId="1851831049" sldId="256"/>
            <ac:picMk id="3" creationId="{70DAB00B-C782-823B-0DFC-E25F1486FCAB}"/>
          </ac:picMkLst>
        </pc:picChg>
      </pc:sldChg>
      <pc:sldChg chg="addSp modSp mod">
        <pc:chgData name="Ranjit Sarkar" userId="235d1ad914b3afaa" providerId="LiveId" clId="{CAEB5B2C-A574-4E2C-B7EF-9B7FCB0FB82C}" dt="2022-06-09T14:24:17.310" v="90" actId="14100"/>
        <pc:sldMkLst>
          <pc:docMk/>
          <pc:sldMk cId="1356722269" sldId="257"/>
        </pc:sldMkLst>
        <pc:spChg chg="add mod">
          <ac:chgData name="Ranjit Sarkar" userId="235d1ad914b3afaa" providerId="LiveId" clId="{CAEB5B2C-A574-4E2C-B7EF-9B7FCB0FB82C}" dt="2022-06-09T14:23:20.049" v="79" actId="14100"/>
          <ac:spMkLst>
            <pc:docMk/>
            <pc:sldMk cId="1356722269" sldId="257"/>
            <ac:spMk id="2" creationId="{E76C57B6-61F5-CD54-7B6C-77B79CBD5D06}"/>
          </ac:spMkLst>
        </pc:spChg>
        <pc:spChg chg="mod">
          <ac:chgData name="Ranjit Sarkar" userId="235d1ad914b3afaa" providerId="LiveId" clId="{CAEB5B2C-A574-4E2C-B7EF-9B7FCB0FB82C}" dt="2022-06-09T14:24:17.310" v="90" actId="14100"/>
          <ac:spMkLst>
            <pc:docMk/>
            <pc:sldMk cId="1356722269" sldId="257"/>
            <ac:spMk id="4" creationId="{0E510144-5BE2-0F5C-59F9-7D2AB4B96B55}"/>
          </ac:spMkLst>
        </pc:spChg>
        <pc:spChg chg="mod">
          <ac:chgData name="Ranjit Sarkar" userId="235d1ad914b3afaa" providerId="LiveId" clId="{CAEB5B2C-A574-4E2C-B7EF-9B7FCB0FB82C}" dt="2022-06-09T14:20:42.719" v="15" actId="1076"/>
          <ac:spMkLst>
            <pc:docMk/>
            <pc:sldMk cId="1356722269" sldId="257"/>
            <ac:spMk id="5" creationId="{4E2D6F15-53C8-4D99-6012-2C0C114CA978}"/>
          </ac:spMkLst>
        </pc:spChg>
        <pc:spChg chg="add mod">
          <ac:chgData name="Ranjit Sarkar" userId="235d1ad914b3afaa" providerId="LiveId" clId="{CAEB5B2C-A574-4E2C-B7EF-9B7FCB0FB82C}" dt="2022-06-09T14:20:53.015" v="18" actId="1076"/>
          <ac:spMkLst>
            <pc:docMk/>
            <pc:sldMk cId="1356722269" sldId="257"/>
            <ac:spMk id="6" creationId="{C632E248-C07A-3E26-C3E1-5A53E88905C0}"/>
          </ac:spMkLst>
        </pc:spChg>
        <pc:spChg chg="add mod">
          <ac:chgData name="Ranjit Sarkar" userId="235d1ad914b3afaa" providerId="LiveId" clId="{CAEB5B2C-A574-4E2C-B7EF-9B7FCB0FB82C}" dt="2022-06-09T14:20:50.839" v="17" actId="1076"/>
          <ac:spMkLst>
            <pc:docMk/>
            <pc:sldMk cId="1356722269" sldId="257"/>
            <ac:spMk id="7" creationId="{395A932F-73EC-4381-2B95-800E3C93FE40}"/>
          </ac:spMkLst>
        </pc:spChg>
        <pc:spChg chg="add mod">
          <ac:chgData name="Ranjit Sarkar" userId="235d1ad914b3afaa" providerId="LiveId" clId="{CAEB5B2C-A574-4E2C-B7EF-9B7FCB0FB82C}" dt="2022-06-09T14:23:44.120" v="83" actId="1076"/>
          <ac:spMkLst>
            <pc:docMk/>
            <pc:sldMk cId="1356722269" sldId="257"/>
            <ac:spMk id="8" creationId="{3F4B0779-6E68-F9E4-42E6-23C3614FC9BA}"/>
          </ac:spMkLst>
        </pc:spChg>
        <pc:spChg chg="add mod">
          <ac:chgData name="Ranjit Sarkar" userId="235d1ad914b3afaa" providerId="LiveId" clId="{CAEB5B2C-A574-4E2C-B7EF-9B7FCB0FB82C}" dt="2022-06-09T14:23:58.475" v="87" actId="1076"/>
          <ac:spMkLst>
            <pc:docMk/>
            <pc:sldMk cId="1356722269" sldId="257"/>
            <ac:spMk id="9" creationId="{90FA07BA-FB4F-C7ED-D0E7-FCD8936663B6}"/>
          </ac:spMkLst>
        </pc:spChg>
      </pc:sldChg>
      <pc:sldChg chg="addSp delSp modSp new mod">
        <pc:chgData name="Ranjit Sarkar" userId="235d1ad914b3afaa" providerId="LiveId" clId="{CAEB5B2C-A574-4E2C-B7EF-9B7FCB0FB82C}" dt="2022-06-09T14:38:37.123" v="423" actId="1440"/>
        <pc:sldMkLst>
          <pc:docMk/>
          <pc:sldMk cId="4225346073" sldId="258"/>
        </pc:sldMkLst>
        <pc:spChg chg="del">
          <ac:chgData name="Ranjit Sarkar" userId="235d1ad914b3afaa" providerId="LiveId" clId="{CAEB5B2C-A574-4E2C-B7EF-9B7FCB0FB82C}" dt="2022-06-09T14:25:13.336" v="92" actId="478"/>
          <ac:spMkLst>
            <pc:docMk/>
            <pc:sldMk cId="4225346073" sldId="258"/>
            <ac:spMk id="2" creationId="{91D24F0D-A39D-BFE0-A9A0-EE90843EEF9B}"/>
          </ac:spMkLst>
        </pc:spChg>
        <pc:spChg chg="del">
          <ac:chgData name="Ranjit Sarkar" userId="235d1ad914b3afaa" providerId="LiveId" clId="{CAEB5B2C-A574-4E2C-B7EF-9B7FCB0FB82C}" dt="2022-06-09T14:25:16.222" v="93" actId="478"/>
          <ac:spMkLst>
            <pc:docMk/>
            <pc:sldMk cId="4225346073" sldId="258"/>
            <ac:spMk id="3" creationId="{834494EE-0277-79E5-CA70-D6679EC96C75}"/>
          </ac:spMkLst>
        </pc:spChg>
        <pc:spChg chg="add del mod">
          <ac:chgData name="Ranjit Sarkar" userId="235d1ad914b3afaa" providerId="LiveId" clId="{CAEB5B2C-A574-4E2C-B7EF-9B7FCB0FB82C}" dt="2022-06-09T14:26:14.781" v="96"/>
          <ac:spMkLst>
            <pc:docMk/>
            <pc:sldMk cId="4225346073" sldId="258"/>
            <ac:spMk id="4" creationId="{EE8BF378-CCED-5574-8039-DCC071301E38}"/>
          </ac:spMkLst>
        </pc:spChg>
        <pc:spChg chg="add mod">
          <ac:chgData name="Ranjit Sarkar" userId="235d1ad914b3afaa" providerId="LiveId" clId="{CAEB5B2C-A574-4E2C-B7EF-9B7FCB0FB82C}" dt="2022-06-09T14:33:04.550" v="301" actId="1076"/>
          <ac:spMkLst>
            <pc:docMk/>
            <pc:sldMk cId="4225346073" sldId="258"/>
            <ac:spMk id="5" creationId="{EDE16535-C576-5D71-933A-0AF3463A5524}"/>
          </ac:spMkLst>
        </pc:spChg>
        <pc:spChg chg="add mod">
          <ac:chgData name="Ranjit Sarkar" userId="235d1ad914b3afaa" providerId="LiveId" clId="{CAEB5B2C-A574-4E2C-B7EF-9B7FCB0FB82C}" dt="2022-06-09T14:33:36.705" v="303" actId="207"/>
          <ac:spMkLst>
            <pc:docMk/>
            <pc:sldMk cId="4225346073" sldId="258"/>
            <ac:spMk id="6" creationId="{6BB9F56F-F407-5344-6428-B014BE30D12D}"/>
          </ac:spMkLst>
        </pc:spChg>
        <pc:picChg chg="add del mod">
          <ac:chgData name="Ranjit Sarkar" userId="235d1ad914b3afaa" providerId="LiveId" clId="{CAEB5B2C-A574-4E2C-B7EF-9B7FCB0FB82C}" dt="2022-06-09T14:38:08.227" v="349" actId="478"/>
          <ac:picMkLst>
            <pc:docMk/>
            <pc:sldMk cId="4225346073" sldId="258"/>
            <ac:picMk id="8" creationId="{CD4EA8C8-85DC-A77A-308A-1D286100A870}"/>
          </ac:picMkLst>
        </pc:picChg>
        <pc:picChg chg="add mod">
          <ac:chgData name="Ranjit Sarkar" userId="235d1ad914b3afaa" providerId="LiveId" clId="{CAEB5B2C-A574-4E2C-B7EF-9B7FCB0FB82C}" dt="2022-06-09T14:36:02.702" v="340" actId="1076"/>
          <ac:picMkLst>
            <pc:docMk/>
            <pc:sldMk cId="4225346073" sldId="258"/>
            <ac:picMk id="10" creationId="{2C4B719B-6E6C-4A4F-F6B1-102B3B53BBC1}"/>
          </ac:picMkLst>
        </pc:picChg>
        <pc:picChg chg="add mod">
          <ac:chgData name="Ranjit Sarkar" userId="235d1ad914b3afaa" providerId="LiveId" clId="{CAEB5B2C-A574-4E2C-B7EF-9B7FCB0FB82C}" dt="2022-06-09T14:36:21.282" v="343" actId="1076"/>
          <ac:picMkLst>
            <pc:docMk/>
            <pc:sldMk cId="4225346073" sldId="258"/>
            <ac:picMk id="12" creationId="{6FB48EDF-5EE8-BE90-0C82-E6DCAB28D596}"/>
          </ac:picMkLst>
        </pc:picChg>
        <pc:picChg chg="add mod">
          <ac:chgData name="Ranjit Sarkar" userId="235d1ad914b3afaa" providerId="LiveId" clId="{CAEB5B2C-A574-4E2C-B7EF-9B7FCB0FB82C}" dt="2022-06-09T14:37:57.243" v="347"/>
          <ac:picMkLst>
            <pc:docMk/>
            <pc:sldMk cId="4225346073" sldId="258"/>
            <ac:picMk id="13" creationId="{476FE4D5-8E2D-FBC9-4212-313C50F94D5E}"/>
          </ac:picMkLst>
        </pc:picChg>
        <pc:picChg chg="add mod">
          <ac:chgData name="Ranjit Sarkar" userId="235d1ad914b3afaa" providerId="LiveId" clId="{CAEB5B2C-A574-4E2C-B7EF-9B7FCB0FB82C}" dt="2022-06-09T14:38:37.123" v="423" actId="1440"/>
          <ac:picMkLst>
            <pc:docMk/>
            <pc:sldMk cId="4225346073" sldId="258"/>
            <ac:picMk id="14" creationId="{0A7A49BA-3F56-B41E-6273-74A395968B2E}"/>
          </ac:picMkLst>
        </pc:picChg>
      </pc:sldChg>
      <pc:sldChg chg="addSp delSp modSp new mod">
        <pc:chgData name="Ranjit Sarkar" userId="235d1ad914b3afaa" providerId="LiveId" clId="{CAEB5B2C-A574-4E2C-B7EF-9B7FCB0FB82C}" dt="2022-06-09T20:06:34.524" v="2048" actId="1076"/>
        <pc:sldMkLst>
          <pc:docMk/>
          <pc:sldMk cId="83241515" sldId="259"/>
        </pc:sldMkLst>
        <pc:spChg chg="del">
          <ac:chgData name="Ranjit Sarkar" userId="235d1ad914b3afaa" providerId="LiveId" clId="{CAEB5B2C-A574-4E2C-B7EF-9B7FCB0FB82C}" dt="2022-06-09T14:39:03.817" v="425" actId="478"/>
          <ac:spMkLst>
            <pc:docMk/>
            <pc:sldMk cId="83241515" sldId="259"/>
            <ac:spMk id="2" creationId="{FAF223A6-5A64-7473-F652-DF05E7C0D66F}"/>
          </ac:spMkLst>
        </pc:spChg>
        <pc:spChg chg="del">
          <ac:chgData name="Ranjit Sarkar" userId="235d1ad914b3afaa" providerId="LiveId" clId="{CAEB5B2C-A574-4E2C-B7EF-9B7FCB0FB82C}" dt="2022-06-09T14:39:06.081" v="426" actId="478"/>
          <ac:spMkLst>
            <pc:docMk/>
            <pc:sldMk cId="83241515" sldId="259"/>
            <ac:spMk id="3" creationId="{701C5634-06AE-FB1F-FDEA-78086FC92702}"/>
          </ac:spMkLst>
        </pc:spChg>
        <pc:spChg chg="add mod">
          <ac:chgData name="Ranjit Sarkar" userId="235d1ad914b3afaa" providerId="LiveId" clId="{CAEB5B2C-A574-4E2C-B7EF-9B7FCB0FB82C}" dt="2022-06-09T18:01:45.820" v="825" actId="1076"/>
          <ac:spMkLst>
            <pc:docMk/>
            <pc:sldMk cId="83241515" sldId="259"/>
            <ac:spMk id="4" creationId="{C316CA6C-B49C-152A-2D71-7ECFB92E1798}"/>
          </ac:spMkLst>
        </pc:spChg>
        <pc:spChg chg="add del mod">
          <ac:chgData name="Ranjit Sarkar" userId="235d1ad914b3afaa" providerId="LiveId" clId="{CAEB5B2C-A574-4E2C-B7EF-9B7FCB0FB82C}" dt="2022-06-09T19:52:15.930" v="1958" actId="478"/>
          <ac:spMkLst>
            <pc:docMk/>
            <pc:sldMk cId="83241515" sldId="259"/>
            <ac:spMk id="5" creationId="{C102DC3F-34A9-BC75-A424-4BE2AF620C74}"/>
          </ac:spMkLst>
        </pc:spChg>
        <pc:spChg chg="add del mod">
          <ac:chgData name="Ranjit Sarkar" userId="235d1ad914b3afaa" providerId="LiveId" clId="{CAEB5B2C-A574-4E2C-B7EF-9B7FCB0FB82C}" dt="2022-06-09T19:50:48.566" v="1929" actId="478"/>
          <ac:spMkLst>
            <pc:docMk/>
            <pc:sldMk cId="83241515" sldId="259"/>
            <ac:spMk id="20" creationId="{58DDF54E-98B5-EAE1-D849-282A1B5D0492}"/>
          </ac:spMkLst>
        </pc:spChg>
        <pc:spChg chg="add del mod">
          <ac:chgData name="Ranjit Sarkar" userId="235d1ad914b3afaa" providerId="LiveId" clId="{CAEB5B2C-A574-4E2C-B7EF-9B7FCB0FB82C}" dt="2022-06-09T19:50:40.252" v="1927" actId="478"/>
          <ac:spMkLst>
            <pc:docMk/>
            <pc:sldMk cId="83241515" sldId="259"/>
            <ac:spMk id="21" creationId="{5A7D03FA-2DA9-08DB-46D4-5B07471CFFEE}"/>
          </ac:spMkLst>
        </pc:spChg>
        <pc:spChg chg="add del mod">
          <ac:chgData name="Ranjit Sarkar" userId="235d1ad914b3afaa" providerId="LiveId" clId="{CAEB5B2C-A574-4E2C-B7EF-9B7FCB0FB82C}" dt="2022-06-09T19:50:34.131" v="1923" actId="478"/>
          <ac:spMkLst>
            <pc:docMk/>
            <pc:sldMk cId="83241515" sldId="259"/>
            <ac:spMk id="22" creationId="{6D79C57F-8379-3E5F-95F3-1D300B0804F9}"/>
          </ac:spMkLst>
        </pc:spChg>
        <pc:spChg chg="add del mod">
          <ac:chgData name="Ranjit Sarkar" userId="235d1ad914b3afaa" providerId="LiveId" clId="{CAEB5B2C-A574-4E2C-B7EF-9B7FCB0FB82C}" dt="2022-06-09T19:50:45.122" v="1928" actId="478"/>
          <ac:spMkLst>
            <pc:docMk/>
            <pc:sldMk cId="83241515" sldId="259"/>
            <ac:spMk id="23" creationId="{AF603462-53D5-5677-59F7-EAC9AF5E930F}"/>
          </ac:spMkLst>
        </pc:spChg>
        <pc:spChg chg="add del mod">
          <ac:chgData name="Ranjit Sarkar" userId="235d1ad914b3afaa" providerId="LiveId" clId="{CAEB5B2C-A574-4E2C-B7EF-9B7FCB0FB82C}" dt="2022-06-09T19:50:35.760" v="1924" actId="478"/>
          <ac:spMkLst>
            <pc:docMk/>
            <pc:sldMk cId="83241515" sldId="259"/>
            <ac:spMk id="24" creationId="{2C883DA6-90DC-EC92-8C1D-54099749BF5B}"/>
          </ac:spMkLst>
        </pc:spChg>
        <pc:spChg chg="add mod">
          <ac:chgData name="Ranjit Sarkar" userId="235d1ad914b3afaa" providerId="LiveId" clId="{CAEB5B2C-A574-4E2C-B7EF-9B7FCB0FB82C}" dt="2022-06-09T19:52:23.581" v="1960" actId="1076"/>
          <ac:spMkLst>
            <pc:docMk/>
            <pc:sldMk cId="83241515" sldId="259"/>
            <ac:spMk id="25" creationId="{CB38E57B-CFB4-D2D8-28FF-857E9B85967C}"/>
          </ac:spMkLst>
        </pc:spChg>
        <pc:picChg chg="add del mod">
          <ac:chgData name="Ranjit Sarkar" userId="235d1ad914b3afaa" providerId="LiveId" clId="{CAEB5B2C-A574-4E2C-B7EF-9B7FCB0FB82C}" dt="2022-06-09T17:41:53.451" v="614" actId="478"/>
          <ac:picMkLst>
            <pc:docMk/>
            <pc:sldMk cId="83241515" sldId="259"/>
            <ac:picMk id="3" creationId="{A51EA3B2-07EE-46CE-15C8-1FE0FDD9C3BF}"/>
          </ac:picMkLst>
        </pc:picChg>
        <pc:picChg chg="add del mod">
          <ac:chgData name="Ranjit Sarkar" userId="235d1ad914b3afaa" providerId="LiveId" clId="{CAEB5B2C-A574-4E2C-B7EF-9B7FCB0FB82C}" dt="2022-06-09T17:41:51.194" v="613" actId="478"/>
          <ac:picMkLst>
            <pc:docMk/>
            <pc:sldMk cId="83241515" sldId="259"/>
            <ac:picMk id="7" creationId="{86118B04-7FB5-B7D5-ABCE-D0A677A28C26}"/>
          </ac:picMkLst>
        </pc:picChg>
        <pc:picChg chg="add del mod">
          <ac:chgData name="Ranjit Sarkar" userId="235d1ad914b3afaa" providerId="LiveId" clId="{CAEB5B2C-A574-4E2C-B7EF-9B7FCB0FB82C}" dt="2022-06-09T17:41:48.480" v="612" actId="478"/>
          <ac:picMkLst>
            <pc:docMk/>
            <pc:sldMk cId="83241515" sldId="259"/>
            <ac:picMk id="9" creationId="{BCC79F68-B864-38CD-F549-D45DB176D32F}"/>
          </ac:picMkLst>
        </pc:picChg>
        <pc:picChg chg="add del mod">
          <ac:chgData name="Ranjit Sarkar" userId="235d1ad914b3afaa" providerId="LiveId" clId="{CAEB5B2C-A574-4E2C-B7EF-9B7FCB0FB82C}" dt="2022-06-09T19:50:13.605" v="1916" actId="478"/>
          <ac:picMkLst>
            <pc:docMk/>
            <pc:sldMk cId="83241515" sldId="259"/>
            <ac:picMk id="11" creationId="{81A045D3-E7CB-F4A5-501D-3CD474E1DE8C}"/>
          </ac:picMkLst>
        </pc:picChg>
        <pc:picChg chg="add mod">
          <ac:chgData name="Ranjit Sarkar" userId="235d1ad914b3afaa" providerId="LiveId" clId="{CAEB5B2C-A574-4E2C-B7EF-9B7FCB0FB82C}" dt="2022-06-09T20:06:34.524" v="2048" actId="1076"/>
          <ac:picMkLst>
            <pc:docMk/>
            <pc:sldMk cId="83241515" sldId="259"/>
            <ac:picMk id="13" creationId="{98B6BC62-A635-C463-167A-8F4055EA0F4C}"/>
          </ac:picMkLst>
        </pc:picChg>
        <pc:picChg chg="add del mod">
          <ac:chgData name="Ranjit Sarkar" userId="235d1ad914b3afaa" providerId="LiveId" clId="{CAEB5B2C-A574-4E2C-B7EF-9B7FCB0FB82C}" dt="2022-06-09T20:06:17.981" v="2043" actId="478"/>
          <ac:picMkLst>
            <pc:docMk/>
            <pc:sldMk cId="83241515" sldId="259"/>
            <ac:picMk id="15" creationId="{ECAA29F5-E197-78DF-AAF8-9C2C7AD60297}"/>
          </ac:picMkLst>
        </pc:picChg>
        <pc:picChg chg="add del mod">
          <ac:chgData name="Ranjit Sarkar" userId="235d1ad914b3afaa" providerId="LiveId" clId="{CAEB5B2C-A574-4E2C-B7EF-9B7FCB0FB82C}" dt="2022-06-09T19:50:25.382" v="1921" actId="478"/>
          <ac:picMkLst>
            <pc:docMk/>
            <pc:sldMk cId="83241515" sldId="259"/>
            <ac:picMk id="17" creationId="{1E0BC977-7B52-DFC6-52A5-9FBC703A4ABB}"/>
          </ac:picMkLst>
        </pc:picChg>
        <pc:picChg chg="add del mod">
          <ac:chgData name="Ranjit Sarkar" userId="235d1ad914b3afaa" providerId="LiveId" clId="{CAEB5B2C-A574-4E2C-B7EF-9B7FCB0FB82C}" dt="2022-06-09T19:50:26.938" v="1922" actId="478"/>
          <ac:picMkLst>
            <pc:docMk/>
            <pc:sldMk cId="83241515" sldId="259"/>
            <ac:picMk id="19" creationId="{C58F2E31-FB4D-CEB4-C2C8-A4553AC3652B}"/>
          </ac:picMkLst>
        </pc:picChg>
      </pc:sldChg>
      <pc:sldChg chg="addSp delSp modSp new mod">
        <pc:chgData name="Ranjit Sarkar" userId="235d1ad914b3afaa" providerId="LiveId" clId="{CAEB5B2C-A574-4E2C-B7EF-9B7FCB0FB82C}" dt="2022-06-09T18:41:10.563" v="1345" actId="1076"/>
        <pc:sldMkLst>
          <pc:docMk/>
          <pc:sldMk cId="2826498976" sldId="260"/>
        </pc:sldMkLst>
        <pc:spChg chg="del">
          <ac:chgData name="Ranjit Sarkar" userId="235d1ad914b3afaa" providerId="LiveId" clId="{CAEB5B2C-A574-4E2C-B7EF-9B7FCB0FB82C}" dt="2022-06-09T18:11:21.764" v="1049" actId="478"/>
          <ac:spMkLst>
            <pc:docMk/>
            <pc:sldMk cId="2826498976" sldId="260"/>
            <ac:spMk id="2" creationId="{161133DD-4FD7-A8AD-3B10-060C104F91C3}"/>
          </ac:spMkLst>
        </pc:spChg>
        <pc:spChg chg="del">
          <ac:chgData name="Ranjit Sarkar" userId="235d1ad914b3afaa" providerId="LiveId" clId="{CAEB5B2C-A574-4E2C-B7EF-9B7FCB0FB82C}" dt="2022-06-09T18:11:24.131" v="1050" actId="478"/>
          <ac:spMkLst>
            <pc:docMk/>
            <pc:sldMk cId="2826498976" sldId="260"/>
            <ac:spMk id="3" creationId="{A99D3A20-D8F6-1F74-F0CD-9F4E01BAE9C5}"/>
          </ac:spMkLst>
        </pc:spChg>
        <pc:spChg chg="add mod">
          <ac:chgData name="Ranjit Sarkar" userId="235d1ad914b3afaa" providerId="LiveId" clId="{CAEB5B2C-A574-4E2C-B7EF-9B7FCB0FB82C}" dt="2022-06-09T18:41:10.563" v="1345" actId="1076"/>
          <ac:spMkLst>
            <pc:docMk/>
            <pc:sldMk cId="2826498976" sldId="260"/>
            <ac:spMk id="4" creationId="{8897346A-99CE-41F1-772D-9EB1F8A6D8C6}"/>
          </ac:spMkLst>
        </pc:spChg>
        <pc:spChg chg="add mod">
          <ac:chgData name="Ranjit Sarkar" userId="235d1ad914b3afaa" providerId="LiveId" clId="{CAEB5B2C-A574-4E2C-B7EF-9B7FCB0FB82C}" dt="2022-06-09T18:13:12.503" v="1140" actId="207"/>
          <ac:spMkLst>
            <pc:docMk/>
            <pc:sldMk cId="2826498976" sldId="260"/>
            <ac:spMk id="5" creationId="{9F216347-9828-BDC7-72FC-FF02FF913D43}"/>
          </ac:spMkLst>
        </pc:spChg>
        <pc:spChg chg="add mod">
          <ac:chgData name="Ranjit Sarkar" userId="235d1ad914b3afaa" providerId="LiveId" clId="{CAEB5B2C-A574-4E2C-B7EF-9B7FCB0FB82C}" dt="2022-06-09T18:23:35.974" v="1189" actId="1076"/>
          <ac:spMkLst>
            <pc:docMk/>
            <pc:sldMk cId="2826498976" sldId="260"/>
            <ac:spMk id="8" creationId="{15F98AAC-BA34-F81C-E37D-16EEAB0E1A7C}"/>
          </ac:spMkLst>
        </pc:spChg>
        <pc:spChg chg="add mod">
          <ac:chgData name="Ranjit Sarkar" userId="235d1ad914b3afaa" providerId="LiveId" clId="{CAEB5B2C-A574-4E2C-B7EF-9B7FCB0FB82C}" dt="2022-06-09T18:32:59.524" v="1268" actId="20577"/>
          <ac:spMkLst>
            <pc:docMk/>
            <pc:sldMk cId="2826498976" sldId="260"/>
            <ac:spMk id="9" creationId="{AA24642F-FA36-FAEA-FBAB-1BD25ED266ED}"/>
          </ac:spMkLst>
        </pc:spChg>
        <pc:spChg chg="add del mod">
          <ac:chgData name="Ranjit Sarkar" userId="235d1ad914b3afaa" providerId="LiveId" clId="{CAEB5B2C-A574-4E2C-B7EF-9B7FCB0FB82C}" dt="2022-06-09T18:33:01.019" v="1270"/>
          <ac:spMkLst>
            <pc:docMk/>
            <pc:sldMk cId="2826498976" sldId="260"/>
            <ac:spMk id="12" creationId="{31387BC0-289B-B2E6-9167-377D70F4729D}"/>
          </ac:spMkLst>
        </pc:spChg>
        <pc:spChg chg="add mod">
          <ac:chgData name="Ranjit Sarkar" userId="235d1ad914b3afaa" providerId="LiveId" clId="{CAEB5B2C-A574-4E2C-B7EF-9B7FCB0FB82C}" dt="2022-06-09T18:37:05.730" v="1315" actId="122"/>
          <ac:spMkLst>
            <pc:docMk/>
            <pc:sldMk cId="2826498976" sldId="260"/>
            <ac:spMk id="13" creationId="{DFAB944F-EDCE-A34D-70E9-26A408C30A2D}"/>
          </ac:spMkLst>
        </pc:spChg>
        <pc:spChg chg="add mod">
          <ac:chgData name="Ranjit Sarkar" userId="235d1ad914b3afaa" providerId="LiveId" clId="{CAEB5B2C-A574-4E2C-B7EF-9B7FCB0FB82C}" dt="2022-06-09T18:36:47.098" v="1313" actId="1076"/>
          <ac:spMkLst>
            <pc:docMk/>
            <pc:sldMk cId="2826498976" sldId="260"/>
            <ac:spMk id="14" creationId="{FD05747E-1E7E-38B5-8012-E5324177E5D5}"/>
          </ac:spMkLst>
        </pc:spChg>
        <pc:picChg chg="add mod">
          <ac:chgData name="Ranjit Sarkar" userId="235d1ad914b3afaa" providerId="LiveId" clId="{CAEB5B2C-A574-4E2C-B7EF-9B7FCB0FB82C}" dt="2022-06-09T18:21:50.295" v="1162" actId="1076"/>
          <ac:picMkLst>
            <pc:docMk/>
            <pc:sldMk cId="2826498976" sldId="260"/>
            <ac:picMk id="7" creationId="{1921CEA2-8022-9E60-C839-9AF62C6B5FF3}"/>
          </ac:picMkLst>
        </pc:picChg>
        <pc:picChg chg="add mod">
          <ac:chgData name="Ranjit Sarkar" userId="235d1ad914b3afaa" providerId="LiveId" clId="{CAEB5B2C-A574-4E2C-B7EF-9B7FCB0FB82C}" dt="2022-06-09T18:36:33.495" v="1312" actId="14100"/>
          <ac:picMkLst>
            <pc:docMk/>
            <pc:sldMk cId="2826498976" sldId="260"/>
            <ac:picMk id="11" creationId="{68B2B82C-54FF-224F-D383-0D7637357248}"/>
          </ac:picMkLst>
        </pc:picChg>
      </pc:sldChg>
      <pc:sldChg chg="addSp delSp modSp new mod">
        <pc:chgData name="Ranjit Sarkar" userId="235d1ad914b3afaa" providerId="LiveId" clId="{CAEB5B2C-A574-4E2C-B7EF-9B7FCB0FB82C}" dt="2022-06-09T19:13:05.201" v="1863" actId="1076"/>
        <pc:sldMkLst>
          <pc:docMk/>
          <pc:sldMk cId="1241376687" sldId="261"/>
        </pc:sldMkLst>
        <pc:spChg chg="del">
          <ac:chgData name="Ranjit Sarkar" userId="235d1ad914b3afaa" providerId="LiveId" clId="{CAEB5B2C-A574-4E2C-B7EF-9B7FCB0FB82C}" dt="2022-06-09T18:37:23.920" v="1317" actId="478"/>
          <ac:spMkLst>
            <pc:docMk/>
            <pc:sldMk cId="1241376687" sldId="261"/>
            <ac:spMk id="2" creationId="{220E3A6C-61E3-1661-7C53-A8A7A50E0538}"/>
          </ac:spMkLst>
        </pc:spChg>
        <pc:spChg chg="del">
          <ac:chgData name="Ranjit Sarkar" userId="235d1ad914b3afaa" providerId="LiveId" clId="{CAEB5B2C-A574-4E2C-B7EF-9B7FCB0FB82C}" dt="2022-06-09T18:37:26.046" v="1318" actId="478"/>
          <ac:spMkLst>
            <pc:docMk/>
            <pc:sldMk cId="1241376687" sldId="261"/>
            <ac:spMk id="3" creationId="{7C531FC6-3A81-B4C1-1399-8FADD4E1AEF3}"/>
          </ac:spMkLst>
        </pc:spChg>
        <pc:spChg chg="add mod">
          <ac:chgData name="Ranjit Sarkar" userId="235d1ad914b3afaa" providerId="LiveId" clId="{CAEB5B2C-A574-4E2C-B7EF-9B7FCB0FB82C}" dt="2022-06-09T19:12:09.649" v="1835" actId="14100"/>
          <ac:spMkLst>
            <pc:docMk/>
            <pc:sldMk cId="1241376687" sldId="261"/>
            <ac:spMk id="4" creationId="{2234B449-538F-97A2-9BA9-A6D185711FC1}"/>
          </ac:spMkLst>
        </pc:spChg>
        <pc:spChg chg="add del mod">
          <ac:chgData name="Ranjit Sarkar" userId="235d1ad914b3afaa" providerId="LiveId" clId="{CAEB5B2C-A574-4E2C-B7EF-9B7FCB0FB82C}" dt="2022-06-09T18:41:16.478" v="1348" actId="478"/>
          <ac:spMkLst>
            <pc:docMk/>
            <pc:sldMk cId="1241376687" sldId="261"/>
            <ac:spMk id="5" creationId="{197D9339-A488-4ADA-A2F4-6BF2DE7473F9}"/>
          </ac:spMkLst>
        </pc:spChg>
        <pc:spChg chg="add mod">
          <ac:chgData name="Ranjit Sarkar" userId="235d1ad914b3afaa" providerId="LiveId" clId="{CAEB5B2C-A574-4E2C-B7EF-9B7FCB0FB82C}" dt="2022-06-09T18:41:46.650" v="1429" actId="20577"/>
          <ac:spMkLst>
            <pc:docMk/>
            <pc:sldMk cId="1241376687" sldId="261"/>
            <ac:spMk id="6" creationId="{E6C98F59-F7E5-FDA9-322C-1484E5FA2965}"/>
          </ac:spMkLst>
        </pc:spChg>
        <pc:spChg chg="add mod">
          <ac:chgData name="Ranjit Sarkar" userId="235d1ad914b3afaa" providerId="LiveId" clId="{CAEB5B2C-A574-4E2C-B7EF-9B7FCB0FB82C}" dt="2022-06-09T19:08:42.033" v="1787" actId="207"/>
          <ac:spMkLst>
            <pc:docMk/>
            <pc:sldMk cId="1241376687" sldId="261"/>
            <ac:spMk id="13" creationId="{B6689A15-183F-174F-BAAE-DFE1D821197C}"/>
          </ac:spMkLst>
        </pc:spChg>
        <pc:spChg chg="add mod">
          <ac:chgData name="Ranjit Sarkar" userId="235d1ad914b3afaa" providerId="LiveId" clId="{CAEB5B2C-A574-4E2C-B7EF-9B7FCB0FB82C}" dt="2022-06-09T19:13:00.281" v="1862" actId="1076"/>
          <ac:spMkLst>
            <pc:docMk/>
            <pc:sldMk cId="1241376687" sldId="261"/>
            <ac:spMk id="14" creationId="{D220E205-FDD1-524A-4B55-EA59BE1B6BE7}"/>
          </ac:spMkLst>
        </pc:spChg>
        <pc:spChg chg="add mod">
          <ac:chgData name="Ranjit Sarkar" userId="235d1ad914b3afaa" providerId="LiveId" clId="{CAEB5B2C-A574-4E2C-B7EF-9B7FCB0FB82C}" dt="2022-06-09T19:11:34.158" v="1810" actId="14100"/>
          <ac:spMkLst>
            <pc:docMk/>
            <pc:sldMk cId="1241376687" sldId="261"/>
            <ac:spMk id="15" creationId="{03CC8B1E-B2B3-4D70-D91E-8BC64C1CDA1A}"/>
          </ac:spMkLst>
        </pc:spChg>
        <pc:picChg chg="add mod modCrop">
          <ac:chgData name="Ranjit Sarkar" userId="235d1ad914b3afaa" providerId="LiveId" clId="{CAEB5B2C-A574-4E2C-B7EF-9B7FCB0FB82C}" dt="2022-06-09T19:04:11.683" v="1495" actId="1076"/>
          <ac:picMkLst>
            <pc:docMk/>
            <pc:sldMk cId="1241376687" sldId="261"/>
            <ac:picMk id="8" creationId="{C2672A06-C652-DF91-50BC-91F9F762F701}"/>
          </ac:picMkLst>
        </pc:picChg>
        <pc:picChg chg="add mod">
          <ac:chgData name="Ranjit Sarkar" userId="235d1ad914b3afaa" providerId="LiveId" clId="{CAEB5B2C-A574-4E2C-B7EF-9B7FCB0FB82C}" dt="2022-06-09T19:11:25.494" v="1809" actId="1076"/>
          <ac:picMkLst>
            <pc:docMk/>
            <pc:sldMk cId="1241376687" sldId="261"/>
            <ac:picMk id="10" creationId="{4DAAE0EC-6F1A-ABAD-E6C0-53479C34DD04}"/>
          </ac:picMkLst>
        </pc:picChg>
        <pc:picChg chg="add mod">
          <ac:chgData name="Ranjit Sarkar" userId="235d1ad914b3afaa" providerId="LiveId" clId="{CAEB5B2C-A574-4E2C-B7EF-9B7FCB0FB82C}" dt="2022-06-09T19:13:05.201" v="1863" actId="1076"/>
          <ac:picMkLst>
            <pc:docMk/>
            <pc:sldMk cId="1241376687" sldId="261"/>
            <ac:picMk id="12" creationId="{96BDF84B-43C4-5532-C519-EDB266DD2425}"/>
          </ac:picMkLst>
        </pc:picChg>
      </pc:sldChg>
      <pc:sldChg chg="addSp delSp modSp new mod modAnim">
        <pc:chgData name="Ranjit Sarkar" userId="235d1ad914b3afaa" providerId="LiveId" clId="{CAEB5B2C-A574-4E2C-B7EF-9B7FCB0FB82C}" dt="2022-06-09T19:21:20.631" v="1897" actId="1076"/>
        <pc:sldMkLst>
          <pc:docMk/>
          <pc:sldMk cId="893957770" sldId="262"/>
        </pc:sldMkLst>
        <pc:spChg chg="del">
          <ac:chgData name="Ranjit Sarkar" userId="235d1ad914b3afaa" providerId="LiveId" clId="{CAEB5B2C-A574-4E2C-B7EF-9B7FCB0FB82C}" dt="2022-06-09T19:13:17.674" v="1865" actId="478"/>
          <ac:spMkLst>
            <pc:docMk/>
            <pc:sldMk cId="893957770" sldId="262"/>
            <ac:spMk id="2" creationId="{BA3DB185-AC9A-B89B-3469-8CA9FCB7ED11}"/>
          </ac:spMkLst>
        </pc:spChg>
        <pc:spChg chg="del">
          <ac:chgData name="Ranjit Sarkar" userId="235d1ad914b3afaa" providerId="LiveId" clId="{CAEB5B2C-A574-4E2C-B7EF-9B7FCB0FB82C}" dt="2022-06-09T19:13:20.243" v="1866" actId="478"/>
          <ac:spMkLst>
            <pc:docMk/>
            <pc:sldMk cId="893957770" sldId="262"/>
            <ac:spMk id="3" creationId="{749A891E-12EF-3AC7-0877-1712137F4A93}"/>
          </ac:spMkLst>
        </pc:spChg>
        <pc:picChg chg="add mod">
          <ac:chgData name="Ranjit Sarkar" userId="235d1ad914b3afaa" providerId="LiveId" clId="{CAEB5B2C-A574-4E2C-B7EF-9B7FCB0FB82C}" dt="2022-06-09T19:21:20.631" v="1897" actId="1076"/>
          <ac:picMkLst>
            <pc:docMk/>
            <pc:sldMk cId="893957770" sldId="262"/>
            <ac:picMk id="4" creationId="{C73203AE-4A44-09E0-6BD7-49682D1969D9}"/>
          </ac:picMkLst>
        </pc:picChg>
      </pc:sldChg>
      <pc:sldChg chg="addSp delSp modSp new mod">
        <pc:chgData name="Ranjit Sarkar" userId="235d1ad914b3afaa" providerId="LiveId" clId="{CAEB5B2C-A574-4E2C-B7EF-9B7FCB0FB82C}" dt="2022-06-09T19:22:04.535" v="1912" actId="207"/>
        <pc:sldMkLst>
          <pc:docMk/>
          <pc:sldMk cId="4192421033" sldId="263"/>
        </pc:sldMkLst>
        <pc:spChg chg="del">
          <ac:chgData name="Ranjit Sarkar" userId="235d1ad914b3afaa" providerId="LiveId" clId="{CAEB5B2C-A574-4E2C-B7EF-9B7FCB0FB82C}" dt="2022-06-09T19:21:31.264" v="1899" actId="478"/>
          <ac:spMkLst>
            <pc:docMk/>
            <pc:sldMk cId="4192421033" sldId="263"/>
            <ac:spMk id="2" creationId="{20264553-88A0-1665-E6A7-2F9B953CF1D0}"/>
          </ac:spMkLst>
        </pc:spChg>
        <pc:spChg chg="del">
          <ac:chgData name="Ranjit Sarkar" userId="235d1ad914b3afaa" providerId="LiveId" clId="{CAEB5B2C-A574-4E2C-B7EF-9B7FCB0FB82C}" dt="2022-06-09T19:21:33.446" v="1900" actId="478"/>
          <ac:spMkLst>
            <pc:docMk/>
            <pc:sldMk cId="4192421033" sldId="263"/>
            <ac:spMk id="3" creationId="{9915D759-06F5-EDC5-B31B-423F98B71DE8}"/>
          </ac:spMkLst>
        </pc:spChg>
        <pc:spChg chg="add mod">
          <ac:chgData name="Ranjit Sarkar" userId="235d1ad914b3afaa" providerId="LiveId" clId="{CAEB5B2C-A574-4E2C-B7EF-9B7FCB0FB82C}" dt="2022-06-09T19:22:04.535" v="1912" actId="207"/>
          <ac:spMkLst>
            <pc:docMk/>
            <pc:sldMk cId="4192421033" sldId="263"/>
            <ac:spMk id="4" creationId="{C8FAB015-613B-067A-FF23-5D93FE574DD1}"/>
          </ac:spMkLst>
        </pc:spChg>
      </pc:sldChg>
      <pc:sldChg chg="addSp delSp modSp new mod ord">
        <pc:chgData name="Ranjit Sarkar" userId="235d1ad914b3afaa" providerId="LiveId" clId="{CAEB5B2C-A574-4E2C-B7EF-9B7FCB0FB82C}" dt="2022-06-09T20:09:57.878" v="2202" actId="14100"/>
        <pc:sldMkLst>
          <pc:docMk/>
          <pc:sldMk cId="3765475829" sldId="264"/>
        </pc:sldMkLst>
        <pc:spChg chg="del">
          <ac:chgData name="Ranjit Sarkar" userId="235d1ad914b3afaa" providerId="LiveId" clId="{CAEB5B2C-A574-4E2C-B7EF-9B7FCB0FB82C}" dt="2022-06-09T19:23:11.236" v="1914" actId="478"/>
          <ac:spMkLst>
            <pc:docMk/>
            <pc:sldMk cId="3765475829" sldId="264"/>
            <ac:spMk id="2" creationId="{FFD2CE2B-8918-D814-5703-924D6444C93F}"/>
          </ac:spMkLst>
        </pc:spChg>
        <pc:spChg chg="del">
          <ac:chgData name="Ranjit Sarkar" userId="235d1ad914b3afaa" providerId="LiveId" clId="{CAEB5B2C-A574-4E2C-B7EF-9B7FCB0FB82C}" dt="2022-06-09T19:23:13.961" v="1915" actId="478"/>
          <ac:spMkLst>
            <pc:docMk/>
            <pc:sldMk cId="3765475829" sldId="264"/>
            <ac:spMk id="3" creationId="{FE02A5EC-DD86-76E2-492A-CF3EA7BC1B80}"/>
          </ac:spMkLst>
        </pc:spChg>
        <pc:spChg chg="add mod">
          <ac:chgData name="Ranjit Sarkar" userId="235d1ad914b3afaa" providerId="LiveId" clId="{CAEB5B2C-A574-4E2C-B7EF-9B7FCB0FB82C}" dt="2022-06-09T20:02:17.965" v="2042" actId="14100"/>
          <ac:spMkLst>
            <pc:docMk/>
            <pc:sldMk cId="3765475829" sldId="264"/>
            <ac:spMk id="4" creationId="{52B8378D-9554-A441-881D-995ACBCAB182}"/>
          </ac:spMkLst>
        </pc:spChg>
        <pc:spChg chg="add mod">
          <ac:chgData name="Ranjit Sarkar" userId="235d1ad914b3afaa" providerId="LiveId" clId="{CAEB5B2C-A574-4E2C-B7EF-9B7FCB0FB82C}" dt="2022-06-09T20:09:57.878" v="2202" actId="14100"/>
          <ac:spMkLst>
            <pc:docMk/>
            <pc:sldMk cId="3765475829" sldId="264"/>
            <ac:spMk id="5" creationId="{00D779EC-AD8A-1C40-800C-63A93DCB5855}"/>
          </ac:spMkLst>
        </pc:spChg>
      </pc:sldChg>
      <pc:sldChg chg="addSp delSp modSp new mod">
        <pc:chgData name="Ranjit Sarkar" userId="235d1ad914b3afaa" providerId="LiveId" clId="{CAEB5B2C-A574-4E2C-B7EF-9B7FCB0FB82C}" dt="2022-06-09T19:58:04.552" v="1989" actId="1076"/>
        <pc:sldMkLst>
          <pc:docMk/>
          <pc:sldMk cId="489364394" sldId="265"/>
        </pc:sldMkLst>
        <pc:spChg chg="del">
          <ac:chgData name="Ranjit Sarkar" userId="235d1ad914b3afaa" providerId="LiveId" clId="{CAEB5B2C-A574-4E2C-B7EF-9B7FCB0FB82C}" dt="2022-06-09T19:57:21.188" v="1963" actId="478"/>
          <ac:spMkLst>
            <pc:docMk/>
            <pc:sldMk cId="489364394" sldId="265"/>
            <ac:spMk id="2" creationId="{32818BA5-FC83-1949-96E0-C92B37B01A8E}"/>
          </ac:spMkLst>
        </pc:spChg>
        <pc:spChg chg="del">
          <ac:chgData name="Ranjit Sarkar" userId="235d1ad914b3afaa" providerId="LiveId" clId="{CAEB5B2C-A574-4E2C-B7EF-9B7FCB0FB82C}" dt="2022-06-09T19:57:23.265" v="1964" actId="478"/>
          <ac:spMkLst>
            <pc:docMk/>
            <pc:sldMk cId="489364394" sldId="265"/>
            <ac:spMk id="3" creationId="{2FB61B0D-4C08-2178-0D68-D2D87595738D}"/>
          </ac:spMkLst>
        </pc:spChg>
        <pc:spChg chg="add mod">
          <ac:chgData name="Ranjit Sarkar" userId="235d1ad914b3afaa" providerId="LiveId" clId="{CAEB5B2C-A574-4E2C-B7EF-9B7FCB0FB82C}" dt="2022-06-09T19:58:04.552" v="1989" actId="1076"/>
          <ac:spMkLst>
            <pc:docMk/>
            <pc:sldMk cId="489364394" sldId="265"/>
            <ac:spMk id="5" creationId="{77B91772-9CBE-3367-0A0C-BA40590CB32C}"/>
          </ac:spMkLst>
        </pc:spChg>
        <pc:graphicFrameChg chg="add mod">
          <ac:chgData name="Ranjit Sarkar" userId="235d1ad914b3afaa" providerId="LiveId" clId="{CAEB5B2C-A574-4E2C-B7EF-9B7FCB0FB82C}" dt="2022-06-09T19:57:24.780" v="1965"/>
          <ac:graphicFrameMkLst>
            <pc:docMk/>
            <pc:sldMk cId="489364394" sldId="265"/>
            <ac:graphicFrameMk id="4" creationId="{68EC3DD7-41A0-2D87-BDC9-AFBA1F57762E}"/>
          </ac:graphicFrameMkLst>
        </pc:graphicFrameChg>
      </pc:sldChg>
      <pc:sldChg chg="addSp delSp modSp new mod">
        <pc:chgData name="Ranjit Sarkar" userId="235d1ad914b3afaa" providerId="LiveId" clId="{CAEB5B2C-A574-4E2C-B7EF-9B7FCB0FB82C}" dt="2022-06-10T05:30:17.695" v="2293" actId="1076"/>
        <pc:sldMkLst>
          <pc:docMk/>
          <pc:sldMk cId="3449628247" sldId="266"/>
        </pc:sldMkLst>
        <pc:spChg chg="del">
          <ac:chgData name="Ranjit Sarkar" userId="235d1ad914b3afaa" providerId="LiveId" clId="{CAEB5B2C-A574-4E2C-B7EF-9B7FCB0FB82C}" dt="2022-06-10T05:21:14.931" v="2204" actId="478"/>
          <ac:spMkLst>
            <pc:docMk/>
            <pc:sldMk cId="3449628247" sldId="266"/>
            <ac:spMk id="2" creationId="{8F8004BE-C67D-57DC-CA86-A985C5881F3C}"/>
          </ac:spMkLst>
        </pc:spChg>
        <pc:spChg chg="del">
          <ac:chgData name="Ranjit Sarkar" userId="235d1ad914b3afaa" providerId="LiveId" clId="{CAEB5B2C-A574-4E2C-B7EF-9B7FCB0FB82C}" dt="2022-06-10T05:21:17.184" v="2205" actId="478"/>
          <ac:spMkLst>
            <pc:docMk/>
            <pc:sldMk cId="3449628247" sldId="266"/>
            <ac:spMk id="3" creationId="{5A99FD4C-70DA-1FEE-9632-2F019FC3A862}"/>
          </ac:spMkLst>
        </pc:spChg>
        <pc:spChg chg="add mod">
          <ac:chgData name="Ranjit Sarkar" userId="235d1ad914b3afaa" providerId="LiveId" clId="{CAEB5B2C-A574-4E2C-B7EF-9B7FCB0FB82C}" dt="2022-06-10T05:26:22.856" v="2286" actId="1076"/>
          <ac:spMkLst>
            <pc:docMk/>
            <pc:sldMk cId="3449628247" sldId="266"/>
            <ac:spMk id="4" creationId="{B6C0509C-9D43-EAB5-4F66-C5D7CB5E61C2}"/>
          </ac:spMkLst>
        </pc:spChg>
        <pc:spChg chg="add mod">
          <ac:chgData name="Ranjit Sarkar" userId="235d1ad914b3afaa" providerId="LiveId" clId="{CAEB5B2C-A574-4E2C-B7EF-9B7FCB0FB82C}" dt="2022-06-10T05:27:10.493" v="2288" actId="1076"/>
          <ac:spMkLst>
            <pc:docMk/>
            <pc:sldMk cId="3449628247" sldId="266"/>
            <ac:spMk id="5" creationId="{5C12C365-08C3-B9DC-7603-56ACA1866AB3}"/>
          </ac:spMkLst>
        </pc:spChg>
        <pc:picChg chg="add mod">
          <ac:chgData name="Ranjit Sarkar" userId="235d1ad914b3afaa" providerId="LiveId" clId="{CAEB5B2C-A574-4E2C-B7EF-9B7FCB0FB82C}" dt="2022-06-10T05:30:17.695" v="2293" actId="1076"/>
          <ac:picMkLst>
            <pc:docMk/>
            <pc:sldMk cId="3449628247" sldId="266"/>
            <ac:picMk id="7" creationId="{9907C76D-C89B-981F-5ABC-32C3F3F0E0C7}"/>
          </ac:picMkLst>
        </pc:picChg>
      </pc:sldChg>
      <pc:sldChg chg="addSp delSp modSp new mod ord">
        <pc:chgData name="Ranjit Sarkar" userId="235d1ad914b3afaa" providerId="LiveId" clId="{CAEB5B2C-A574-4E2C-B7EF-9B7FCB0FB82C}" dt="2022-06-10T05:35:05.169" v="2366"/>
        <pc:sldMkLst>
          <pc:docMk/>
          <pc:sldMk cId="776989675" sldId="267"/>
        </pc:sldMkLst>
        <pc:spChg chg="del">
          <ac:chgData name="Ranjit Sarkar" userId="235d1ad914b3afaa" providerId="LiveId" clId="{CAEB5B2C-A574-4E2C-B7EF-9B7FCB0FB82C}" dt="2022-06-10T05:31:46.962" v="2295" actId="478"/>
          <ac:spMkLst>
            <pc:docMk/>
            <pc:sldMk cId="776989675" sldId="267"/>
            <ac:spMk id="2" creationId="{793C9E91-1A77-5B56-A8EA-CD8E4C8E9718}"/>
          </ac:spMkLst>
        </pc:spChg>
        <pc:spChg chg="del">
          <ac:chgData name="Ranjit Sarkar" userId="235d1ad914b3afaa" providerId="LiveId" clId="{CAEB5B2C-A574-4E2C-B7EF-9B7FCB0FB82C}" dt="2022-06-10T05:31:49.226" v="2296" actId="478"/>
          <ac:spMkLst>
            <pc:docMk/>
            <pc:sldMk cId="776989675" sldId="267"/>
            <ac:spMk id="3" creationId="{36B0D649-955B-AD56-EED2-B6303EE094F8}"/>
          </ac:spMkLst>
        </pc:spChg>
        <pc:spChg chg="add mod">
          <ac:chgData name="Ranjit Sarkar" userId="235d1ad914b3afaa" providerId="LiveId" clId="{CAEB5B2C-A574-4E2C-B7EF-9B7FCB0FB82C}" dt="2022-06-10T05:32:40.450" v="2320" actId="1076"/>
          <ac:spMkLst>
            <pc:docMk/>
            <pc:sldMk cId="776989675" sldId="267"/>
            <ac:spMk id="6" creationId="{5D2F34A7-24E4-3BBA-B0DD-DC350DC5C840}"/>
          </ac:spMkLst>
        </pc:spChg>
        <pc:spChg chg="add mod">
          <ac:chgData name="Ranjit Sarkar" userId="235d1ad914b3afaa" providerId="LiveId" clId="{CAEB5B2C-A574-4E2C-B7EF-9B7FCB0FB82C}" dt="2022-06-10T05:32:46.485" v="2321" actId="767"/>
          <ac:spMkLst>
            <pc:docMk/>
            <pc:sldMk cId="776989675" sldId="267"/>
            <ac:spMk id="7" creationId="{C6333B25-5423-163B-8B4C-E3E088A939E4}"/>
          </ac:spMkLst>
        </pc:spChg>
        <pc:spChg chg="add mod">
          <ac:chgData name="Ranjit Sarkar" userId="235d1ad914b3afaa" providerId="LiveId" clId="{CAEB5B2C-A574-4E2C-B7EF-9B7FCB0FB82C}" dt="2022-06-10T05:34:46.063" v="2364" actId="20577"/>
          <ac:spMkLst>
            <pc:docMk/>
            <pc:sldMk cId="776989675" sldId="267"/>
            <ac:spMk id="10" creationId="{CF578103-BBAB-2FD1-483A-4D2B858EBF56}"/>
          </ac:spMkLst>
        </pc:spChg>
        <pc:picChg chg="add mod">
          <ac:chgData name="Ranjit Sarkar" userId="235d1ad914b3afaa" providerId="LiveId" clId="{CAEB5B2C-A574-4E2C-B7EF-9B7FCB0FB82C}" dt="2022-06-10T05:32:08.442" v="2303" actId="1440"/>
          <ac:picMkLst>
            <pc:docMk/>
            <pc:sldMk cId="776989675" sldId="267"/>
            <ac:picMk id="5" creationId="{F79392CA-6AC2-E246-37E8-DC7E27835E86}"/>
          </ac:picMkLst>
        </pc:picChg>
        <pc:picChg chg="add del mod">
          <ac:chgData name="Ranjit Sarkar" userId="235d1ad914b3afaa" providerId="LiveId" clId="{CAEB5B2C-A574-4E2C-B7EF-9B7FCB0FB82C}" dt="2022-06-10T05:33:59.940" v="2323" actId="478"/>
          <ac:picMkLst>
            <pc:docMk/>
            <pc:sldMk cId="776989675" sldId="267"/>
            <ac:picMk id="9" creationId="{759E930A-6564-03D2-6980-3ACEDDBD921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A48CB-C533-4800-BD2F-0AAD7DE2C88C}"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IN"/>
        </a:p>
      </dgm:t>
    </dgm:pt>
    <dgm:pt modelId="{B87A8CE2-2520-4094-854E-99407454CE2E}">
      <dgm:prSet phldrT="[Text]"/>
      <dgm:spPr/>
      <dgm:t>
        <a:bodyPr/>
        <a:lstStyle/>
        <a:p>
          <a:r>
            <a:rPr lang="en-IN" dirty="0"/>
            <a:t>Start</a:t>
          </a:r>
        </a:p>
      </dgm:t>
    </dgm:pt>
    <dgm:pt modelId="{A34A8CE1-5833-491A-99DA-B32A7AF18AFD}" type="parTrans" cxnId="{208CD68B-8CA5-419A-B4BD-5C285D66AAF1}">
      <dgm:prSet/>
      <dgm:spPr/>
      <dgm:t>
        <a:bodyPr/>
        <a:lstStyle/>
        <a:p>
          <a:endParaRPr lang="en-IN"/>
        </a:p>
      </dgm:t>
    </dgm:pt>
    <dgm:pt modelId="{DE765094-EC5C-43E4-B138-09326916605A}" type="sibTrans" cxnId="{208CD68B-8CA5-419A-B4BD-5C285D66AAF1}">
      <dgm:prSet/>
      <dgm:spPr/>
      <dgm:t>
        <a:bodyPr/>
        <a:lstStyle/>
        <a:p>
          <a:endParaRPr lang="en-IN"/>
        </a:p>
      </dgm:t>
    </dgm:pt>
    <dgm:pt modelId="{A431778A-E58D-4297-849A-491CE910F60B}" type="asst">
      <dgm:prSet phldrT="[Text]"/>
      <dgm:spPr/>
      <dgm:t>
        <a:bodyPr/>
        <a:lstStyle/>
        <a:p>
          <a:r>
            <a:rPr lang="en-IN" dirty="0"/>
            <a:t>Admin</a:t>
          </a:r>
        </a:p>
      </dgm:t>
    </dgm:pt>
    <dgm:pt modelId="{99A470B3-300B-4BED-92E7-13C48FF8250F}" type="parTrans" cxnId="{50D96DA3-D587-4247-A150-16ED204FEEBF}">
      <dgm:prSet/>
      <dgm:spPr/>
      <dgm:t>
        <a:bodyPr/>
        <a:lstStyle/>
        <a:p>
          <a:endParaRPr lang="en-IN"/>
        </a:p>
      </dgm:t>
    </dgm:pt>
    <dgm:pt modelId="{CE18E9AF-5997-4B96-99F2-CD665CB45944}" type="sibTrans" cxnId="{50D96DA3-D587-4247-A150-16ED204FEEBF}">
      <dgm:prSet/>
      <dgm:spPr/>
      <dgm:t>
        <a:bodyPr/>
        <a:lstStyle/>
        <a:p>
          <a:endParaRPr lang="en-IN"/>
        </a:p>
      </dgm:t>
    </dgm:pt>
    <dgm:pt modelId="{14DDC471-4253-46FC-988B-800904A2C292}">
      <dgm:prSet phldrT="[Text]"/>
      <dgm:spPr/>
      <dgm:t>
        <a:bodyPr/>
        <a:lstStyle/>
        <a:p>
          <a:r>
            <a:rPr lang="en-IN"/>
            <a:t>Stock Available</a:t>
          </a:r>
        </a:p>
      </dgm:t>
    </dgm:pt>
    <dgm:pt modelId="{9F329219-31BF-4CE9-8D3F-732F78C2C8C8}" type="parTrans" cxnId="{1458F98B-DB0E-4E03-9219-515E8ACDEA29}">
      <dgm:prSet/>
      <dgm:spPr/>
      <dgm:t>
        <a:bodyPr/>
        <a:lstStyle/>
        <a:p>
          <a:endParaRPr lang="en-IN"/>
        </a:p>
      </dgm:t>
    </dgm:pt>
    <dgm:pt modelId="{3A7DBF48-2F01-411C-91A4-8724EA2839B2}" type="sibTrans" cxnId="{1458F98B-DB0E-4E03-9219-515E8ACDEA29}">
      <dgm:prSet/>
      <dgm:spPr/>
      <dgm:t>
        <a:bodyPr/>
        <a:lstStyle/>
        <a:p>
          <a:endParaRPr lang="en-IN"/>
        </a:p>
      </dgm:t>
    </dgm:pt>
    <dgm:pt modelId="{7610FA42-1F26-49E7-A857-9EC8465A61D2}">
      <dgm:prSet phldrT="[Text]"/>
      <dgm:spPr/>
      <dgm:t>
        <a:bodyPr/>
        <a:lstStyle/>
        <a:p>
          <a:r>
            <a:rPr lang="en-IN" dirty="0"/>
            <a:t>Login</a:t>
          </a:r>
        </a:p>
      </dgm:t>
    </dgm:pt>
    <dgm:pt modelId="{11F9E43F-79F3-4039-9A6B-A57491E123D2}" type="parTrans" cxnId="{E13EA16B-7B61-4755-ACDF-39B63FE7B47E}">
      <dgm:prSet/>
      <dgm:spPr/>
      <dgm:t>
        <a:bodyPr/>
        <a:lstStyle/>
        <a:p>
          <a:endParaRPr lang="en-IN"/>
        </a:p>
      </dgm:t>
    </dgm:pt>
    <dgm:pt modelId="{D44B310E-CEE9-42A4-938E-BC28DCEFD09F}" type="sibTrans" cxnId="{E13EA16B-7B61-4755-ACDF-39B63FE7B47E}">
      <dgm:prSet/>
      <dgm:spPr/>
      <dgm:t>
        <a:bodyPr/>
        <a:lstStyle/>
        <a:p>
          <a:endParaRPr lang="en-IN"/>
        </a:p>
      </dgm:t>
    </dgm:pt>
    <dgm:pt modelId="{0E8DC376-7BD4-40F4-A557-0C48982FDAFA}">
      <dgm:prSet phldrT="[Text]"/>
      <dgm:spPr/>
      <dgm:t>
        <a:bodyPr/>
        <a:lstStyle/>
        <a:p>
          <a:r>
            <a:rPr lang="en-IN" dirty="0"/>
            <a:t>User</a:t>
          </a:r>
        </a:p>
      </dgm:t>
    </dgm:pt>
    <dgm:pt modelId="{C759CA7A-F389-46DB-8DDF-64C149554F8A}" type="parTrans" cxnId="{5EDD28D2-D43B-4A30-BEE4-2E0CB5190D1E}">
      <dgm:prSet/>
      <dgm:spPr/>
      <dgm:t>
        <a:bodyPr/>
        <a:lstStyle/>
        <a:p>
          <a:endParaRPr lang="en-IN"/>
        </a:p>
      </dgm:t>
    </dgm:pt>
    <dgm:pt modelId="{B09F1215-3A29-4ED7-AA4C-A65BCE438284}" type="sibTrans" cxnId="{5EDD28D2-D43B-4A30-BEE4-2E0CB5190D1E}">
      <dgm:prSet/>
      <dgm:spPr/>
      <dgm:t>
        <a:bodyPr/>
        <a:lstStyle/>
        <a:p>
          <a:endParaRPr lang="en-IN"/>
        </a:p>
      </dgm:t>
    </dgm:pt>
    <dgm:pt modelId="{24875373-7CE5-46CC-8F21-252CA4025DE1}">
      <dgm:prSet phldrT="[Text]"/>
      <dgm:spPr/>
      <dgm:t>
        <a:bodyPr/>
        <a:lstStyle/>
        <a:p>
          <a:r>
            <a:rPr lang="en-IN" dirty="0"/>
            <a:t>connect to supplier</a:t>
          </a:r>
        </a:p>
      </dgm:t>
    </dgm:pt>
    <dgm:pt modelId="{E1D2A166-ECA0-4A4C-B95F-1DE355877AD7}" type="parTrans" cxnId="{728685ED-B385-48C0-B9F6-F7070DE7DB4C}">
      <dgm:prSet/>
      <dgm:spPr/>
      <dgm:t>
        <a:bodyPr/>
        <a:lstStyle/>
        <a:p>
          <a:endParaRPr lang="en-IN"/>
        </a:p>
      </dgm:t>
    </dgm:pt>
    <dgm:pt modelId="{D96FBFBC-DAC5-4AB6-A8FA-3827F2F9CEAD}" type="sibTrans" cxnId="{728685ED-B385-48C0-B9F6-F7070DE7DB4C}">
      <dgm:prSet/>
      <dgm:spPr/>
      <dgm:t>
        <a:bodyPr/>
        <a:lstStyle/>
        <a:p>
          <a:endParaRPr lang="en-IN"/>
        </a:p>
      </dgm:t>
    </dgm:pt>
    <dgm:pt modelId="{F2406CD0-B725-48D3-B122-3CD7FE200A0F}">
      <dgm:prSet phldrT="[Text]"/>
      <dgm:spPr/>
      <dgm:t>
        <a:bodyPr/>
        <a:lstStyle/>
        <a:p>
          <a:r>
            <a:rPr lang="en-IN"/>
            <a:t>Yes / No</a:t>
          </a:r>
        </a:p>
      </dgm:t>
    </dgm:pt>
    <dgm:pt modelId="{CEB9FEEF-E8BD-4944-8FF5-B7072B6D5B16}" type="parTrans" cxnId="{01DABB4A-56B2-49C0-BBB8-BC3E928C8716}">
      <dgm:prSet/>
      <dgm:spPr/>
      <dgm:t>
        <a:bodyPr/>
        <a:lstStyle/>
        <a:p>
          <a:endParaRPr lang="en-IN"/>
        </a:p>
      </dgm:t>
    </dgm:pt>
    <dgm:pt modelId="{B0B3D250-A23C-4DF4-8F38-BF4109EBB741}" type="sibTrans" cxnId="{01DABB4A-56B2-49C0-BBB8-BC3E928C8716}">
      <dgm:prSet/>
      <dgm:spPr/>
      <dgm:t>
        <a:bodyPr/>
        <a:lstStyle/>
        <a:p>
          <a:endParaRPr lang="en-IN"/>
        </a:p>
      </dgm:t>
    </dgm:pt>
    <dgm:pt modelId="{1F2E6413-5C1E-45F1-BBA6-73026EDBFE0D}">
      <dgm:prSet phldrT="[Text]"/>
      <dgm:spPr/>
      <dgm:t>
        <a:bodyPr/>
        <a:lstStyle/>
        <a:p>
          <a:r>
            <a:rPr lang="en-IN" dirty="0"/>
            <a:t>Shop</a:t>
          </a:r>
        </a:p>
      </dgm:t>
    </dgm:pt>
    <dgm:pt modelId="{65396E59-935F-40B0-BE17-C0318AA75C3B}" type="parTrans" cxnId="{A83545FB-E734-4D3D-8E70-CBBFAD4BF564}">
      <dgm:prSet/>
      <dgm:spPr/>
      <dgm:t>
        <a:bodyPr/>
        <a:lstStyle/>
        <a:p>
          <a:endParaRPr lang="en-IN"/>
        </a:p>
      </dgm:t>
    </dgm:pt>
    <dgm:pt modelId="{E5B9C380-0956-4077-A754-EC04F86C569F}" type="sibTrans" cxnId="{A83545FB-E734-4D3D-8E70-CBBFAD4BF564}">
      <dgm:prSet/>
      <dgm:spPr/>
      <dgm:t>
        <a:bodyPr/>
        <a:lstStyle/>
        <a:p>
          <a:endParaRPr lang="en-IN"/>
        </a:p>
      </dgm:t>
    </dgm:pt>
    <dgm:pt modelId="{2FF53880-A474-430C-AEEB-AFA666D48827}">
      <dgm:prSet phldrT="[Text]"/>
      <dgm:spPr/>
      <dgm:t>
        <a:bodyPr/>
        <a:lstStyle/>
        <a:p>
          <a:r>
            <a:rPr lang="en-IN" dirty="0"/>
            <a:t>Rent</a:t>
          </a:r>
        </a:p>
      </dgm:t>
    </dgm:pt>
    <dgm:pt modelId="{CB03C309-0881-491D-BDC3-DEF4D5517CAF}" type="parTrans" cxnId="{364EBBDA-0322-4E64-A6D9-D878AAF0981D}">
      <dgm:prSet/>
      <dgm:spPr/>
      <dgm:t>
        <a:bodyPr/>
        <a:lstStyle/>
        <a:p>
          <a:endParaRPr lang="en-IN"/>
        </a:p>
      </dgm:t>
    </dgm:pt>
    <dgm:pt modelId="{23E2CBC8-3906-4974-A9CE-94979ADA1362}" type="sibTrans" cxnId="{364EBBDA-0322-4E64-A6D9-D878AAF0981D}">
      <dgm:prSet/>
      <dgm:spPr/>
      <dgm:t>
        <a:bodyPr/>
        <a:lstStyle/>
        <a:p>
          <a:endParaRPr lang="en-IN"/>
        </a:p>
      </dgm:t>
    </dgm:pt>
    <dgm:pt modelId="{C46B15CB-20A7-42A6-937E-062D26CC1160}">
      <dgm:prSet phldrT="[Text]"/>
      <dgm:spPr/>
      <dgm:t>
        <a:bodyPr/>
        <a:lstStyle/>
        <a:p>
          <a:r>
            <a:rPr lang="en-IN" dirty="0"/>
            <a:t>Payment</a:t>
          </a:r>
        </a:p>
      </dgm:t>
    </dgm:pt>
    <dgm:pt modelId="{D3A87CFD-8FF2-4D27-8B41-123F083985A4}" type="parTrans" cxnId="{0652782C-5198-4F80-A716-8AE0425E5388}">
      <dgm:prSet/>
      <dgm:spPr/>
      <dgm:t>
        <a:bodyPr/>
        <a:lstStyle/>
        <a:p>
          <a:endParaRPr lang="en-IN"/>
        </a:p>
      </dgm:t>
    </dgm:pt>
    <dgm:pt modelId="{FB04C312-753F-4A6C-95A6-D572F542DE2F}" type="sibTrans" cxnId="{0652782C-5198-4F80-A716-8AE0425E5388}">
      <dgm:prSet/>
      <dgm:spPr/>
      <dgm:t>
        <a:bodyPr/>
        <a:lstStyle/>
        <a:p>
          <a:endParaRPr lang="en-IN"/>
        </a:p>
      </dgm:t>
    </dgm:pt>
    <dgm:pt modelId="{2DA366F3-A11C-4C43-866A-17563C202916}">
      <dgm:prSet phldrT="[Text]"/>
      <dgm:spPr/>
      <dgm:t>
        <a:bodyPr/>
        <a:lstStyle/>
        <a:p>
          <a:r>
            <a:rPr lang="en-IN" dirty="0"/>
            <a:t>Update stock Status</a:t>
          </a:r>
        </a:p>
      </dgm:t>
    </dgm:pt>
    <dgm:pt modelId="{417E82A5-EE65-47C6-924A-57C4EC26B8F5}" type="parTrans" cxnId="{44924216-E7D0-4871-B04B-90B817B26D8B}">
      <dgm:prSet/>
      <dgm:spPr/>
      <dgm:t>
        <a:bodyPr/>
        <a:lstStyle/>
        <a:p>
          <a:endParaRPr lang="en-IN"/>
        </a:p>
      </dgm:t>
    </dgm:pt>
    <dgm:pt modelId="{910589A6-62D3-4AC4-8767-A6C178755681}" type="sibTrans" cxnId="{44924216-E7D0-4871-B04B-90B817B26D8B}">
      <dgm:prSet/>
      <dgm:spPr/>
      <dgm:t>
        <a:bodyPr/>
        <a:lstStyle/>
        <a:p>
          <a:endParaRPr lang="en-IN"/>
        </a:p>
      </dgm:t>
    </dgm:pt>
    <dgm:pt modelId="{1DB63C8D-82FD-4590-A869-011298B1A527}">
      <dgm:prSet phldrT="[Text]"/>
      <dgm:spPr/>
      <dgm:t>
        <a:bodyPr/>
        <a:lstStyle/>
        <a:p>
          <a:r>
            <a:rPr lang="en-IN" dirty="0"/>
            <a:t>available product</a:t>
          </a:r>
        </a:p>
      </dgm:t>
    </dgm:pt>
    <dgm:pt modelId="{4ACAAE68-6A03-4819-8BAD-33301A72E076}" type="parTrans" cxnId="{2B7583EE-FDC5-45A5-AE7D-1C1D1708DFBA}">
      <dgm:prSet/>
      <dgm:spPr/>
      <dgm:t>
        <a:bodyPr/>
        <a:lstStyle/>
        <a:p>
          <a:endParaRPr lang="en-IN"/>
        </a:p>
      </dgm:t>
    </dgm:pt>
    <dgm:pt modelId="{C01C96EE-6BAF-4D30-8431-126C7FEEF5AD}" type="sibTrans" cxnId="{2B7583EE-FDC5-45A5-AE7D-1C1D1708DFBA}">
      <dgm:prSet/>
      <dgm:spPr/>
      <dgm:t>
        <a:bodyPr/>
        <a:lstStyle/>
        <a:p>
          <a:endParaRPr lang="en-IN"/>
        </a:p>
      </dgm:t>
    </dgm:pt>
    <dgm:pt modelId="{1759800F-A58E-44BA-8033-83B31D1DE5A0}">
      <dgm:prSet/>
      <dgm:spPr/>
      <dgm:t>
        <a:bodyPr/>
        <a:lstStyle/>
        <a:p>
          <a:r>
            <a:rPr lang="en-IN" dirty="0"/>
            <a:t>Refill </a:t>
          </a:r>
        </a:p>
      </dgm:t>
    </dgm:pt>
    <dgm:pt modelId="{63A3C932-404E-40BB-9E77-3E5932F12EE7}" type="parTrans" cxnId="{5B9C1143-DB2D-4B33-A757-75EA220CEDD6}">
      <dgm:prSet/>
      <dgm:spPr/>
      <dgm:t>
        <a:bodyPr/>
        <a:lstStyle/>
        <a:p>
          <a:endParaRPr lang="en-IN"/>
        </a:p>
      </dgm:t>
    </dgm:pt>
    <dgm:pt modelId="{81B11ECA-6C85-4854-9751-15851C8539A3}" type="sibTrans" cxnId="{5B9C1143-DB2D-4B33-A757-75EA220CEDD6}">
      <dgm:prSet/>
      <dgm:spPr/>
      <dgm:t>
        <a:bodyPr/>
        <a:lstStyle/>
        <a:p>
          <a:endParaRPr lang="en-IN"/>
        </a:p>
      </dgm:t>
    </dgm:pt>
    <dgm:pt modelId="{ED5D6122-26FF-4EEC-A338-3695D6C852BD}">
      <dgm:prSet/>
      <dgm:spPr/>
      <dgm:t>
        <a:bodyPr/>
        <a:lstStyle/>
        <a:p>
          <a:r>
            <a:rPr lang="en-IN" dirty="0"/>
            <a:t>Add product</a:t>
          </a:r>
        </a:p>
      </dgm:t>
    </dgm:pt>
    <dgm:pt modelId="{8DFEC50B-3563-423B-B381-588F7CB0EECC}" type="parTrans" cxnId="{955294D8-3FBE-427A-99B1-271DBDA15D7D}">
      <dgm:prSet/>
      <dgm:spPr/>
      <dgm:t>
        <a:bodyPr/>
        <a:lstStyle/>
        <a:p>
          <a:endParaRPr lang="en-IN"/>
        </a:p>
      </dgm:t>
    </dgm:pt>
    <dgm:pt modelId="{22548D22-7920-4E76-B23C-53F9CD3F3324}" type="sibTrans" cxnId="{955294D8-3FBE-427A-99B1-271DBDA15D7D}">
      <dgm:prSet/>
      <dgm:spPr/>
      <dgm:t>
        <a:bodyPr/>
        <a:lstStyle/>
        <a:p>
          <a:endParaRPr lang="en-IN"/>
        </a:p>
      </dgm:t>
    </dgm:pt>
    <dgm:pt modelId="{EDCF7180-DE4E-47B8-8D70-0AAFCCF9CDAA}">
      <dgm:prSet/>
      <dgm:spPr/>
      <dgm:t>
        <a:bodyPr/>
        <a:lstStyle/>
        <a:p>
          <a:r>
            <a:rPr lang="en-IN" dirty="0"/>
            <a:t>Update address</a:t>
          </a:r>
        </a:p>
      </dgm:t>
    </dgm:pt>
    <dgm:pt modelId="{14E67DCF-E519-4F7E-B04E-87617C8CE5F1}" type="parTrans" cxnId="{E7548036-43E9-44BA-AAD3-779936D59CA8}">
      <dgm:prSet/>
      <dgm:spPr/>
      <dgm:t>
        <a:bodyPr/>
        <a:lstStyle/>
        <a:p>
          <a:endParaRPr lang="en-IN"/>
        </a:p>
      </dgm:t>
    </dgm:pt>
    <dgm:pt modelId="{94784A60-61DE-44BB-ABB9-80463DFBA446}" type="sibTrans" cxnId="{E7548036-43E9-44BA-AAD3-779936D59CA8}">
      <dgm:prSet/>
      <dgm:spPr/>
      <dgm:t>
        <a:bodyPr/>
        <a:lstStyle/>
        <a:p>
          <a:endParaRPr lang="en-IN"/>
        </a:p>
      </dgm:t>
    </dgm:pt>
    <dgm:pt modelId="{EB621FE7-E52E-4DC3-9B3F-4903FDC2967F}">
      <dgm:prSet/>
      <dgm:spPr/>
      <dgm:t>
        <a:bodyPr/>
        <a:lstStyle/>
        <a:p>
          <a:r>
            <a:rPr lang="en-IN"/>
            <a:t>Available supplier </a:t>
          </a:r>
          <a:endParaRPr lang="en-IN" dirty="0"/>
        </a:p>
      </dgm:t>
    </dgm:pt>
    <dgm:pt modelId="{1ED6DBB6-6C13-4257-B0AC-722181027375}" type="parTrans" cxnId="{9FC3AEDD-CF64-4739-9DB6-A4A55653EBC7}">
      <dgm:prSet/>
      <dgm:spPr/>
      <dgm:t>
        <a:bodyPr/>
        <a:lstStyle/>
        <a:p>
          <a:endParaRPr lang="en-IN"/>
        </a:p>
      </dgm:t>
    </dgm:pt>
    <dgm:pt modelId="{66D280F6-4A51-495F-B60F-E5E0AF4641D1}" type="sibTrans" cxnId="{9FC3AEDD-CF64-4739-9DB6-A4A55653EBC7}">
      <dgm:prSet/>
      <dgm:spPr/>
      <dgm:t>
        <a:bodyPr/>
        <a:lstStyle/>
        <a:p>
          <a:endParaRPr lang="en-IN"/>
        </a:p>
      </dgm:t>
    </dgm:pt>
    <dgm:pt modelId="{0BC8DBF9-0F78-411F-8F57-042E5D3D6648}">
      <dgm:prSet/>
      <dgm:spPr/>
      <dgm:t>
        <a:bodyPr/>
        <a:lstStyle/>
        <a:p>
          <a:r>
            <a:rPr lang="en-IN"/>
            <a:t>Connect to supplier </a:t>
          </a:r>
          <a:endParaRPr lang="en-IN" dirty="0"/>
        </a:p>
      </dgm:t>
    </dgm:pt>
    <dgm:pt modelId="{AB32D4E5-3121-45F2-A014-8D652CCB41DF}" type="parTrans" cxnId="{1182440F-D61F-4F2F-84BF-14304B1C62ED}">
      <dgm:prSet/>
      <dgm:spPr/>
      <dgm:t>
        <a:bodyPr/>
        <a:lstStyle/>
        <a:p>
          <a:endParaRPr lang="en-IN"/>
        </a:p>
      </dgm:t>
    </dgm:pt>
    <dgm:pt modelId="{65ED3E50-8EAA-4764-B807-5CD3370C5235}" type="sibTrans" cxnId="{1182440F-D61F-4F2F-84BF-14304B1C62ED}">
      <dgm:prSet/>
      <dgm:spPr/>
      <dgm:t>
        <a:bodyPr/>
        <a:lstStyle/>
        <a:p>
          <a:endParaRPr lang="en-IN"/>
        </a:p>
      </dgm:t>
    </dgm:pt>
    <dgm:pt modelId="{7AA23321-6623-4FD7-B2A4-3EAC0A06515B}" type="pres">
      <dgm:prSet presAssocID="{DB4A48CB-C533-4800-BD2F-0AAD7DE2C88C}" presName="diagram" presStyleCnt="0">
        <dgm:presLayoutVars>
          <dgm:chPref val="1"/>
          <dgm:dir/>
          <dgm:animOne val="branch"/>
          <dgm:animLvl val="lvl"/>
          <dgm:resizeHandles val="exact"/>
        </dgm:presLayoutVars>
      </dgm:prSet>
      <dgm:spPr/>
    </dgm:pt>
    <dgm:pt modelId="{60DBD737-0361-490B-B406-89647DAB271C}" type="pres">
      <dgm:prSet presAssocID="{B87A8CE2-2520-4094-854E-99407454CE2E}" presName="root1" presStyleCnt="0"/>
      <dgm:spPr/>
    </dgm:pt>
    <dgm:pt modelId="{E4F7A33D-A125-46DA-8E74-CCA54B4CFF0E}" type="pres">
      <dgm:prSet presAssocID="{B87A8CE2-2520-4094-854E-99407454CE2E}" presName="LevelOneTextNode" presStyleLbl="node0" presStyleIdx="0" presStyleCnt="1">
        <dgm:presLayoutVars>
          <dgm:chPref val="3"/>
        </dgm:presLayoutVars>
      </dgm:prSet>
      <dgm:spPr/>
    </dgm:pt>
    <dgm:pt modelId="{2FEB17C8-ADB3-4638-8F97-B836206E8FB3}" type="pres">
      <dgm:prSet presAssocID="{B87A8CE2-2520-4094-854E-99407454CE2E}" presName="level2hierChild" presStyleCnt="0"/>
      <dgm:spPr/>
    </dgm:pt>
    <dgm:pt modelId="{CFF43E74-5476-4E71-9EC0-B8F303625B26}" type="pres">
      <dgm:prSet presAssocID="{11F9E43F-79F3-4039-9A6B-A57491E123D2}" presName="conn2-1" presStyleLbl="parChTrans1D2" presStyleIdx="0" presStyleCnt="1"/>
      <dgm:spPr/>
    </dgm:pt>
    <dgm:pt modelId="{DEE6DC0F-421F-4657-AC7C-0493811EC85C}" type="pres">
      <dgm:prSet presAssocID="{11F9E43F-79F3-4039-9A6B-A57491E123D2}" presName="connTx" presStyleLbl="parChTrans1D2" presStyleIdx="0" presStyleCnt="1"/>
      <dgm:spPr/>
    </dgm:pt>
    <dgm:pt modelId="{A4BC0BE0-3703-406E-B9E6-7287672D03ED}" type="pres">
      <dgm:prSet presAssocID="{7610FA42-1F26-49E7-A857-9EC8465A61D2}" presName="root2" presStyleCnt="0"/>
      <dgm:spPr/>
    </dgm:pt>
    <dgm:pt modelId="{F080D220-B1BB-4694-802F-EE933422CC96}" type="pres">
      <dgm:prSet presAssocID="{7610FA42-1F26-49E7-A857-9EC8465A61D2}" presName="LevelTwoTextNode" presStyleLbl="node2" presStyleIdx="0" presStyleCnt="1">
        <dgm:presLayoutVars>
          <dgm:chPref val="3"/>
        </dgm:presLayoutVars>
      </dgm:prSet>
      <dgm:spPr/>
    </dgm:pt>
    <dgm:pt modelId="{0D4D3D1A-16E5-4302-9AD0-D82E512FD357}" type="pres">
      <dgm:prSet presAssocID="{7610FA42-1F26-49E7-A857-9EC8465A61D2}" presName="level3hierChild" presStyleCnt="0"/>
      <dgm:spPr/>
    </dgm:pt>
    <dgm:pt modelId="{88773E4F-13F9-403B-970A-071211DB1C2C}" type="pres">
      <dgm:prSet presAssocID="{99A470B3-300B-4BED-92E7-13C48FF8250F}" presName="conn2-1" presStyleLbl="parChTrans1D3" presStyleIdx="0" presStyleCnt="2"/>
      <dgm:spPr/>
    </dgm:pt>
    <dgm:pt modelId="{C689E93C-D970-4100-AE4E-1D0F0CACF9F6}" type="pres">
      <dgm:prSet presAssocID="{99A470B3-300B-4BED-92E7-13C48FF8250F}" presName="connTx" presStyleLbl="parChTrans1D3" presStyleIdx="0" presStyleCnt="2"/>
      <dgm:spPr/>
    </dgm:pt>
    <dgm:pt modelId="{A9534910-6956-4657-AF32-F421A0934033}" type="pres">
      <dgm:prSet presAssocID="{A431778A-E58D-4297-849A-491CE910F60B}" presName="root2" presStyleCnt="0"/>
      <dgm:spPr/>
    </dgm:pt>
    <dgm:pt modelId="{3206A0DE-843D-4891-A34D-DFBBCA4E5A2B}" type="pres">
      <dgm:prSet presAssocID="{A431778A-E58D-4297-849A-491CE910F60B}" presName="LevelTwoTextNode" presStyleLbl="asst2" presStyleIdx="0" presStyleCnt="1">
        <dgm:presLayoutVars>
          <dgm:chPref val="3"/>
        </dgm:presLayoutVars>
      </dgm:prSet>
      <dgm:spPr/>
    </dgm:pt>
    <dgm:pt modelId="{38ED5AD4-AA77-4316-9AD5-A01FDCFD2C23}" type="pres">
      <dgm:prSet presAssocID="{A431778A-E58D-4297-849A-491CE910F60B}" presName="level3hierChild" presStyleCnt="0"/>
      <dgm:spPr/>
    </dgm:pt>
    <dgm:pt modelId="{C2119EF3-F39A-4714-965F-33C777B2F73E}" type="pres">
      <dgm:prSet presAssocID="{9F329219-31BF-4CE9-8D3F-732F78C2C8C8}" presName="conn2-1" presStyleLbl="parChTrans1D4" presStyleIdx="0" presStyleCnt="13"/>
      <dgm:spPr/>
    </dgm:pt>
    <dgm:pt modelId="{44041A86-0869-4360-814E-AC82EE3CF88E}" type="pres">
      <dgm:prSet presAssocID="{9F329219-31BF-4CE9-8D3F-732F78C2C8C8}" presName="connTx" presStyleLbl="parChTrans1D4" presStyleIdx="0" presStyleCnt="13"/>
      <dgm:spPr/>
    </dgm:pt>
    <dgm:pt modelId="{262DACF8-262B-43DB-BDF5-389735CF5C1D}" type="pres">
      <dgm:prSet presAssocID="{14DDC471-4253-46FC-988B-800904A2C292}" presName="root2" presStyleCnt="0"/>
      <dgm:spPr/>
    </dgm:pt>
    <dgm:pt modelId="{DFA316BE-3D78-4EFC-BCD5-24222E865E85}" type="pres">
      <dgm:prSet presAssocID="{14DDC471-4253-46FC-988B-800904A2C292}" presName="LevelTwoTextNode" presStyleLbl="node4" presStyleIdx="0" presStyleCnt="13">
        <dgm:presLayoutVars>
          <dgm:chPref val="3"/>
        </dgm:presLayoutVars>
      </dgm:prSet>
      <dgm:spPr/>
    </dgm:pt>
    <dgm:pt modelId="{575C2C46-F7FF-49EC-AB75-CC712047DB36}" type="pres">
      <dgm:prSet presAssocID="{14DDC471-4253-46FC-988B-800904A2C292}" presName="level3hierChild" presStyleCnt="0"/>
      <dgm:spPr/>
    </dgm:pt>
    <dgm:pt modelId="{D23362B1-76A2-473A-8B7D-FC46DB2242FB}" type="pres">
      <dgm:prSet presAssocID="{CEB9FEEF-E8BD-4944-8FF5-B7072B6D5B16}" presName="conn2-1" presStyleLbl="parChTrans1D4" presStyleIdx="1" presStyleCnt="13"/>
      <dgm:spPr/>
    </dgm:pt>
    <dgm:pt modelId="{041C5FAE-9CEB-403B-8807-9FA37B66B58C}" type="pres">
      <dgm:prSet presAssocID="{CEB9FEEF-E8BD-4944-8FF5-B7072B6D5B16}" presName="connTx" presStyleLbl="parChTrans1D4" presStyleIdx="1" presStyleCnt="13"/>
      <dgm:spPr/>
    </dgm:pt>
    <dgm:pt modelId="{F7AFDEE4-4A15-4392-ADDB-57325AECB6C2}" type="pres">
      <dgm:prSet presAssocID="{F2406CD0-B725-48D3-B122-3CD7FE200A0F}" presName="root2" presStyleCnt="0"/>
      <dgm:spPr/>
    </dgm:pt>
    <dgm:pt modelId="{44F2D4ED-30B2-42B0-AD73-A54A93C4BFD0}" type="pres">
      <dgm:prSet presAssocID="{F2406CD0-B725-48D3-B122-3CD7FE200A0F}" presName="LevelTwoTextNode" presStyleLbl="node4" presStyleIdx="1" presStyleCnt="13">
        <dgm:presLayoutVars>
          <dgm:chPref val="3"/>
        </dgm:presLayoutVars>
      </dgm:prSet>
      <dgm:spPr/>
    </dgm:pt>
    <dgm:pt modelId="{3EC58814-0F19-493A-9DEA-AA851B14131D}" type="pres">
      <dgm:prSet presAssocID="{F2406CD0-B725-48D3-B122-3CD7FE200A0F}" presName="level3hierChild" presStyleCnt="0"/>
      <dgm:spPr/>
    </dgm:pt>
    <dgm:pt modelId="{A1D24CCB-730A-4D2C-9B83-8F4BA98BE570}" type="pres">
      <dgm:prSet presAssocID="{417E82A5-EE65-47C6-924A-57C4EC26B8F5}" presName="conn2-1" presStyleLbl="parChTrans1D4" presStyleIdx="2" presStyleCnt="13"/>
      <dgm:spPr/>
    </dgm:pt>
    <dgm:pt modelId="{12FF09A6-FC67-41E1-82E0-7B63D9E79225}" type="pres">
      <dgm:prSet presAssocID="{417E82A5-EE65-47C6-924A-57C4EC26B8F5}" presName="connTx" presStyleLbl="parChTrans1D4" presStyleIdx="2" presStyleCnt="13"/>
      <dgm:spPr/>
    </dgm:pt>
    <dgm:pt modelId="{F48D5EEB-505D-45BC-8D89-F9E36AC5F1B9}" type="pres">
      <dgm:prSet presAssocID="{2DA366F3-A11C-4C43-866A-17563C202916}" presName="root2" presStyleCnt="0"/>
      <dgm:spPr/>
    </dgm:pt>
    <dgm:pt modelId="{96DE5665-489D-455F-B047-D9A592F70B7A}" type="pres">
      <dgm:prSet presAssocID="{2DA366F3-A11C-4C43-866A-17563C202916}" presName="LevelTwoTextNode" presStyleLbl="node4" presStyleIdx="2" presStyleCnt="13">
        <dgm:presLayoutVars>
          <dgm:chPref val="3"/>
        </dgm:presLayoutVars>
      </dgm:prSet>
      <dgm:spPr/>
    </dgm:pt>
    <dgm:pt modelId="{465DDD82-0304-4A4D-95B8-9D30AA9746C5}" type="pres">
      <dgm:prSet presAssocID="{2DA366F3-A11C-4C43-866A-17563C202916}" presName="level3hierChild" presStyleCnt="0"/>
      <dgm:spPr/>
    </dgm:pt>
    <dgm:pt modelId="{056A67F2-1F73-4E92-BE8E-5A933B7109F6}" type="pres">
      <dgm:prSet presAssocID="{C759CA7A-F389-46DB-8DDF-64C149554F8A}" presName="conn2-1" presStyleLbl="parChTrans1D3" presStyleIdx="1" presStyleCnt="2"/>
      <dgm:spPr/>
    </dgm:pt>
    <dgm:pt modelId="{2AF7665A-1D87-4FBF-8215-628BE3F53A5B}" type="pres">
      <dgm:prSet presAssocID="{C759CA7A-F389-46DB-8DDF-64C149554F8A}" presName="connTx" presStyleLbl="parChTrans1D3" presStyleIdx="1" presStyleCnt="2"/>
      <dgm:spPr/>
    </dgm:pt>
    <dgm:pt modelId="{EA2CA443-4A1B-4283-BB92-99328BF10A79}" type="pres">
      <dgm:prSet presAssocID="{0E8DC376-7BD4-40F4-A557-0C48982FDAFA}" presName="root2" presStyleCnt="0"/>
      <dgm:spPr/>
    </dgm:pt>
    <dgm:pt modelId="{901D59BA-11D4-42D6-93B2-2CF680A60ECE}" type="pres">
      <dgm:prSet presAssocID="{0E8DC376-7BD4-40F4-A557-0C48982FDAFA}" presName="LevelTwoTextNode" presStyleLbl="node3" presStyleIdx="0" presStyleCnt="1">
        <dgm:presLayoutVars>
          <dgm:chPref val="3"/>
        </dgm:presLayoutVars>
      </dgm:prSet>
      <dgm:spPr/>
    </dgm:pt>
    <dgm:pt modelId="{2D30493F-E540-4DB8-855A-CEC8BF8E5C2B}" type="pres">
      <dgm:prSet presAssocID="{0E8DC376-7BD4-40F4-A557-0C48982FDAFA}" presName="level3hierChild" presStyleCnt="0"/>
      <dgm:spPr/>
    </dgm:pt>
    <dgm:pt modelId="{25C4BE57-4B9E-4887-8E06-04A2BA3BAA81}" type="pres">
      <dgm:prSet presAssocID="{65396E59-935F-40B0-BE17-C0318AA75C3B}" presName="conn2-1" presStyleLbl="parChTrans1D4" presStyleIdx="3" presStyleCnt="13"/>
      <dgm:spPr/>
    </dgm:pt>
    <dgm:pt modelId="{04A16450-D6CD-4D2B-A017-758802AD27F3}" type="pres">
      <dgm:prSet presAssocID="{65396E59-935F-40B0-BE17-C0318AA75C3B}" presName="connTx" presStyleLbl="parChTrans1D4" presStyleIdx="3" presStyleCnt="13"/>
      <dgm:spPr/>
    </dgm:pt>
    <dgm:pt modelId="{B2DC18DC-1AC4-4143-9400-E38DA5CFE85E}" type="pres">
      <dgm:prSet presAssocID="{1F2E6413-5C1E-45F1-BBA6-73026EDBFE0D}" presName="root2" presStyleCnt="0"/>
      <dgm:spPr/>
    </dgm:pt>
    <dgm:pt modelId="{EF15EB42-C4F9-49E5-92F0-DE37898D30FE}" type="pres">
      <dgm:prSet presAssocID="{1F2E6413-5C1E-45F1-BBA6-73026EDBFE0D}" presName="LevelTwoTextNode" presStyleLbl="node4" presStyleIdx="3" presStyleCnt="13">
        <dgm:presLayoutVars>
          <dgm:chPref val="3"/>
        </dgm:presLayoutVars>
      </dgm:prSet>
      <dgm:spPr/>
    </dgm:pt>
    <dgm:pt modelId="{BEC948F6-68D8-4E38-ACBE-AA24BBC7CC4F}" type="pres">
      <dgm:prSet presAssocID="{1F2E6413-5C1E-45F1-BBA6-73026EDBFE0D}" presName="level3hierChild" presStyleCnt="0"/>
      <dgm:spPr/>
    </dgm:pt>
    <dgm:pt modelId="{513EE89B-D196-4595-AB69-8AFA5077B8A9}" type="pres">
      <dgm:prSet presAssocID="{8DFEC50B-3563-423B-B381-588F7CB0EECC}" presName="conn2-1" presStyleLbl="parChTrans1D4" presStyleIdx="4" presStyleCnt="13"/>
      <dgm:spPr/>
    </dgm:pt>
    <dgm:pt modelId="{16B12D9A-F2E8-4CF4-B7C1-64423A775B71}" type="pres">
      <dgm:prSet presAssocID="{8DFEC50B-3563-423B-B381-588F7CB0EECC}" presName="connTx" presStyleLbl="parChTrans1D4" presStyleIdx="4" presStyleCnt="13"/>
      <dgm:spPr/>
    </dgm:pt>
    <dgm:pt modelId="{DDA1A909-C21F-4088-BCCF-A9C64860A272}" type="pres">
      <dgm:prSet presAssocID="{ED5D6122-26FF-4EEC-A338-3695D6C852BD}" presName="root2" presStyleCnt="0"/>
      <dgm:spPr/>
    </dgm:pt>
    <dgm:pt modelId="{D521DD12-E0A8-4321-93CB-D359294BFB9B}" type="pres">
      <dgm:prSet presAssocID="{ED5D6122-26FF-4EEC-A338-3695D6C852BD}" presName="LevelTwoTextNode" presStyleLbl="node4" presStyleIdx="4" presStyleCnt="13" custLinFactNeighborY="-8179">
        <dgm:presLayoutVars>
          <dgm:chPref val="3"/>
        </dgm:presLayoutVars>
      </dgm:prSet>
      <dgm:spPr/>
    </dgm:pt>
    <dgm:pt modelId="{8D6CE78E-6573-4ABB-95CA-9E230FE0A525}" type="pres">
      <dgm:prSet presAssocID="{ED5D6122-26FF-4EEC-A338-3695D6C852BD}" presName="level3hierChild" presStyleCnt="0"/>
      <dgm:spPr/>
    </dgm:pt>
    <dgm:pt modelId="{6F12AD9B-FFD6-4C88-98D0-B59747FB75F6}" type="pres">
      <dgm:prSet presAssocID="{14E67DCF-E519-4F7E-B04E-87617C8CE5F1}" presName="conn2-1" presStyleLbl="parChTrans1D4" presStyleIdx="5" presStyleCnt="13"/>
      <dgm:spPr/>
    </dgm:pt>
    <dgm:pt modelId="{F5B84166-C2F2-48D3-85EF-F288D38A246F}" type="pres">
      <dgm:prSet presAssocID="{14E67DCF-E519-4F7E-B04E-87617C8CE5F1}" presName="connTx" presStyleLbl="parChTrans1D4" presStyleIdx="5" presStyleCnt="13"/>
      <dgm:spPr/>
    </dgm:pt>
    <dgm:pt modelId="{827B0310-0105-417A-A79B-BA550453BC95}" type="pres">
      <dgm:prSet presAssocID="{EDCF7180-DE4E-47B8-8D70-0AAFCCF9CDAA}" presName="root2" presStyleCnt="0"/>
      <dgm:spPr/>
    </dgm:pt>
    <dgm:pt modelId="{A0EE5D95-CE19-48AC-93FB-5411D9D7D9A4}" type="pres">
      <dgm:prSet presAssocID="{EDCF7180-DE4E-47B8-8D70-0AAFCCF9CDAA}" presName="LevelTwoTextNode" presStyleLbl="node4" presStyleIdx="5" presStyleCnt="13">
        <dgm:presLayoutVars>
          <dgm:chPref val="3"/>
        </dgm:presLayoutVars>
      </dgm:prSet>
      <dgm:spPr/>
    </dgm:pt>
    <dgm:pt modelId="{79A5C26B-1FB6-4604-B908-96205D1D1017}" type="pres">
      <dgm:prSet presAssocID="{EDCF7180-DE4E-47B8-8D70-0AAFCCF9CDAA}" presName="level3hierChild" presStyleCnt="0"/>
      <dgm:spPr/>
    </dgm:pt>
    <dgm:pt modelId="{A6159A53-0BB4-4216-A4AE-C52BE87BBDBF}" type="pres">
      <dgm:prSet presAssocID="{D3A87CFD-8FF2-4D27-8B41-123F083985A4}" presName="conn2-1" presStyleLbl="parChTrans1D4" presStyleIdx="6" presStyleCnt="13"/>
      <dgm:spPr/>
    </dgm:pt>
    <dgm:pt modelId="{59182417-B8AF-4474-BE93-F702C4599DA7}" type="pres">
      <dgm:prSet presAssocID="{D3A87CFD-8FF2-4D27-8B41-123F083985A4}" presName="connTx" presStyleLbl="parChTrans1D4" presStyleIdx="6" presStyleCnt="13"/>
      <dgm:spPr/>
    </dgm:pt>
    <dgm:pt modelId="{E3F51F12-4B70-4911-ACE5-44B7895313DF}" type="pres">
      <dgm:prSet presAssocID="{C46B15CB-20A7-42A6-937E-062D26CC1160}" presName="root2" presStyleCnt="0"/>
      <dgm:spPr/>
    </dgm:pt>
    <dgm:pt modelId="{7D472049-7656-4D63-B788-64CF4C681635}" type="pres">
      <dgm:prSet presAssocID="{C46B15CB-20A7-42A6-937E-062D26CC1160}" presName="LevelTwoTextNode" presStyleLbl="node4" presStyleIdx="6" presStyleCnt="13" custLinFactNeighborY="-8179">
        <dgm:presLayoutVars>
          <dgm:chPref val="3"/>
        </dgm:presLayoutVars>
      </dgm:prSet>
      <dgm:spPr/>
    </dgm:pt>
    <dgm:pt modelId="{B81287C1-4835-4BE6-840E-25CE27D0FAC5}" type="pres">
      <dgm:prSet presAssocID="{C46B15CB-20A7-42A6-937E-062D26CC1160}" presName="level3hierChild" presStyleCnt="0"/>
      <dgm:spPr/>
    </dgm:pt>
    <dgm:pt modelId="{6C5BBEAD-ED79-4777-9E7D-BC803EC8EDE3}" type="pres">
      <dgm:prSet presAssocID="{CB03C309-0881-491D-BDC3-DEF4D5517CAF}" presName="conn2-1" presStyleLbl="parChTrans1D4" presStyleIdx="7" presStyleCnt="13"/>
      <dgm:spPr/>
    </dgm:pt>
    <dgm:pt modelId="{21975E38-4021-4175-B9F2-D62A1C2B5464}" type="pres">
      <dgm:prSet presAssocID="{CB03C309-0881-491D-BDC3-DEF4D5517CAF}" presName="connTx" presStyleLbl="parChTrans1D4" presStyleIdx="7" presStyleCnt="13"/>
      <dgm:spPr/>
    </dgm:pt>
    <dgm:pt modelId="{7BCDAA1F-04D8-48B3-A84A-285372F364DE}" type="pres">
      <dgm:prSet presAssocID="{2FF53880-A474-430C-AEEB-AFA666D48827}" presName="root2" presStyleCnt="0"/>
      <dgm:spPr/>
    </dgm:pt>
    <dgm:pt modelId="{E1B1DCDA-4CC0-4D4B-BC64-C1629D05C743}" type="pres">
      <dgm:prSet presAssocID="{2FF53880-A474-430C-AEEB-AFA666D48827}" presName="LevelTwoTextNode" presStyleLbl="node4" presStyleIdx="7" presStyleCnt="13">
        <dgm:presLayoutVars>
          <dgm:chPref val="3"/>
        </dgm:presLayoutVars>
      </dgm:prSet>
      <dgm:spPr/>
    </dgm:pt>
    <dgm:pt modelId="{428209BF-A956-4FF9-A7D1-F8CAEBDF342D}" type="pres">
      <dgm:prSet presAssocID="{2FF53880-A474-430C-AEEB-AFA666D48827}" presName="level3hierChild" presStyleCnt="0"/>
      <dgm:spPr/>
    </dgm:pt>
    <dgm:pt modelId="{95688A62-B963-4770-B7A2-8CAF0A01D95C}" type="pres">
      <dgm:prSet presAssocID="{4ACAAE68-6A03-4819-8BAD-33301A72E076}" presName="conn2-1" presStyleLbl="parChTrans1D4" presStyleIdx="8" presStyleCnt="13"/>
      <dgm:spPr/>
    </dgm:pt>
    <dgm:pt modelId="{1B5A88FF-3D5F-481C-B271-76565EE620D0}" type="pres">
      <dgm:prSet presAssocID="{4ACAAE68-6A03-4819-8BAD-33301A72E076}" presName="connTx" presStyleLbl="parChTrans1D4" presStyleIdx="8" presStyleCnt="13"/>
      <dgm:spPr/>
    </dgm:pt>
    <dgm:pt modelId="{968D46F6-E581-4E07-9238-3FF9BE139F91}" type="pres">
      <dgm:prSet presAssocID="{1DB63C8D-82FD-4590-A869-011298B1A527}" presName="root2" presStyleCnt="0"/>
      <dgm:spPr/>
    </dgm:pt>
    <dgm:pt modelId="{D3A32F79-0E15-4CDB-B627-1E775ED7570E}" type="pres">
      <dgm:prSet presAssocID="{1DB63C8D-82FD-4590-A869-011298B1A527}" presName="LevelTwoTextNode" presStyleLbl="node4" presStyleIdx="8" presStyleCnt="13">
        <dgm:presLayoutVars>
          <dgm:chPref val="3"/>
        </dgm:presLayoutVars>
      </dgm:prSet>
      <dgm:spPr/>
    </dgm:pt>
    <dgm:pt modelId="{DF29034A-2395-4273-A62E-3A06E7DB6AE2}" type="pres">
      <dgm:prSet presAssocID="{1DB63C8D-82FD-4590-A869-011298B1A527}" presName="level3hierChild" presStyleCnt="0"/>
      <dgm:spPr/>
    </dgm:pt>
    <dgm:pt modelId="{E925260A-3B9B-475D-81A2-2959A171A658}" type="pres">
      <dgm:prSet presAssocID="{E1D2A166-ECA0-4A4C-B95F-1DE355877AD7}" presName="conn2-1" presStyleLbl="parChTrans1D4" presStyleIdx="9" presStyleCnt="13"/>
      <dgm:spPr/>
    </dgm:pt>
    <dgm:pt modelId="{FDC51C47-E84F-4189-A709-9731616D5A1E}" type="pres">
      <dgm:prSet presAssocID="{E1D2A166-ECA0-4A4C-B95F-1DE355877AD7}" presName="connTx" presStyleLbl="parChTrans1D4" presStyleIdx="9" presStyleCnt="13"/>
      <dgm:spPr/>
    </dgm:pt>
    <dgm:pt modelId="{E89C93D8-1968-47F9-BC1E-730187B18264}" type="pres">
      <dgm:prSet presAssocID="{24875373-7CE5-46CC-8F21-252CA4025DE1}" presName="root2" presStyleCnt="0"/>
      <dgm:spPr/>
    </dgm:pt>
    <dgm:pt modelId="{0145AD33-B05E-4885-97FD-B1E77007A07B}" type="pres">
      <dgm:prSet presAssocID="{24875373-7CE5-46CC-8F21-252CA4025DE1}" presName="LevelTwoTextNode" presStyleLbl="node4" presStyleIdx="9" presStyleCnt="13">
        <dgm:presLayoutVars>
          <dgm:chPref val="3"/>
        </dgm:presLayoutVars>
      </dgm:prSet>
      <dgm:spPr/>
    </dgm:pt>
    <dgm:pt modelId="{5551ECB9-6D25-4548-A742-4C2B95874834}" type="pres">
      <dgm:prSet presAssocID="{24875373-7CE5-46CC-8F21-252CA4025DE1}" presName="level3hierChild" presStyleCnt="0"/>
      <dgm:spPr/>
    </dgm:pt>
    <dgm:pt modelId="{3BE25306-F448-4EA0-8AD0-39776FBEAB12}" type="pres">
      <dgm:prSet presAssocID="{63A3C932-404E-40BB-9E77-3E5932F12EE7}" presName="conn2-1" presStyleLbl="parChTrans1D4" presStyleIdx="10" presStyleCnt="13"/>
      <dgm:spPr/>
    </dgm:pt>
    <dgm:pt modelId="{A7E0D297-EC46-467F-A0D5-AFEE211F6EA3}" type="pres">
      <dgm:prSet presAssocID="{63A3C932-404E-40BB-9E77-3E5932F12EE7}" presName="connTx" presStyleLbl="parChTrans1D4" presStyleIdx="10" presStyleCnt="13"/>
      <dgm:spPr/>
    </dgm:pt>
    <dgm:pt modelId="{2ACAE6B1-91FA-4AB5-BA51-1D9322D1DC4C}" type="pres">
      <dgm:prSet presAssocID="{1759800F-A58E-44BA-8033-83B31D1DE5A0}" presName="root2" presStyleCnt="0"/>
      <dgm:spPr/>
    </dgm:pt>
    <dgm:pt modelId="{CBDA56B2-7AE4-46CF-84F3-7A91E6C0BDC0}" type="pres">
      <dgm:prSet presAssocID="{1759800F-A58E-44BA-8033-83B31D1DE5A0}" presName="LevelTwoTextNode" presStyleLbl="node4" presStyleIdx="10" presStyleCnt="13" custLinFactNeighborX="908">
        <dgm:presLayoutVars>
          <dgm:chPref val="3"/>
        </dgm:presLayoutVars>
      </dgm:prSet>
      <dgm:spPr/>
    </dgm:pt>
    <dgm:pt modelId="{0BBEA213-7D82-480D-85A3-698E6F56B40E}" type="pres">
      <dgm:prSet presAssocID="{1759800F-A58E-44BA-8033-83B31D1DE5A0}" presName="level3hierChild" presStyleCnt="0"/>
      <dgm:spPr/>
    </dgm:pt>
    <dgm:pt modelId="{375E41D3-C8CC-4309-B172-9F1F3D443151}" type="pres">
      <dgm:prSet presAssocID="{1ED6DBB6-6C13-4257-B0AC-722181027375}" presName="conn2-1" presStyleLbl="parChTrans1D4" presStyleIdx="11" presStyleCnt="13"/>
      <dgm:spPr/>
    </dgm:pt>
    <dgm:pt modelId="{833FBB97-528B-4BF6-8B0E-E2378289973B}" type="pres">
      <dgm:prSet presAssocID="{1ED6DBB6-6C13-4257-B0AC-722181027375}" presName="connTx" presStyleLbl="parChTrans1D4" presStyleIdx="11" presStyleCnt="13"/>
      <dgm:spPr/>
    </dgm:pt>
    <dgm:pt modelId="{BC2041DE-24E8-413A-BB7D-5ECFFD474032}" type="pres">
      <dgm:prSet presAssocID="{EB621FE7-E52E-4DC3-9B3F-4903FDC2967F}" presName="root2" presStyleCnt="0"/>
      <dgm:spPr/>
    </dgm:pt>
    <dgm:pt modelId="{E6DECB31-9745-4A5C-8745-B9B7A6DAF056}" type="pres">
      <dgm:prSet presAssocID="{EB621FE7-E52E-4DC3-9B3F-4903FDC2967F}" presName="LevelTwoTextNode" presStyleLbl="node4" presStyleIdx="11" presStyleCnt="13">
        <dgm:presLayoutVars>
          <dgm:chPref val="3"/>
        </dgm:presLayoutVars>
      </dgm:prSet>
      <dgm:spPr/>
    </dgm:pt>
    <dgm:pt modelId="{CBC313FF-3D60-4335-90D5-20E805DFFC17}" type="pres">
      <dgm:prSet presAssocID="{EB621FE7-E52E-4DC3-9B3F-4903FDC2967F}" presName="level3hierChild" presStyleCnt="0"/>
      <dgm:spPr/>
    </dgm:pt>
    <dgm:pt modelId="{AE1B38AC-4E93-4324-B174-79EA0BAACFB3}" type="pres">
      <dgm:prSet presAssocID="{AB32D4E5-3121-45F2-A014-8D652CCB41DF}" presName="conn2-1" presStyleLbl="parChTrans1D4" presStyleIdx="12" presStyleCnt="13"/>
      <dgm:spPr/>
    </dgm:pt>
    <dgm:pt modelId="{FF94F27B-055A-4F37-AE7F-B6F9DCFD8706}" type="pres">
      <dgm:prSet presAssocID="{AB32D4E5-3121-45F2-A014-8D652CCB41DF}" presName="connTx" presStyleLbl="parChTrans1D4" presStyleIdx="12" presStyleCnt="13"/>
      <dgm:spPr/>
    </dgm:pt>
    <dgm:pt modelId="{6C4B6B46-0946-4821-9052-59DED32C65FB}" type="pres">
      <dgm:prSet presAssocID="{0BC8DBF9-0F78-411F-8F57-042E5D3D6648}" presName="root2" presStyleCnt="0"/>
      <dgm:spPr/>
    </dgm:pt>
    <dgm:pt modelId="{F6771546-A661-436E-BC6D-769A7C7A24A8}" type="pres">
      <dgm:prSet presAssocID="{0BC8DBF9-0F78-411F-8F57-042E5D3D6648}" presName="LevelTwoTextNode" presStyleLbl="node4" presStyleIdx="12" presStyleCnt="13">
        <dgm:presLayoutVars>
          <dgm:chPref val="3"/>
        </dgm:presLayoutVars>
      </dgm:prSet>
      <dgm:spPr/>
    </dgm:pt>
    <dgm:pt modelId="{A845069B-A011-4AE7-B1FE-AE13947F4A88}" type="pres">
      <dgm:prSet presAssocID="{0BC8DBF9-0F78-411F-8F57-042E5D3D6648}" presName="level3hierChild" presStyleCnt="0"/>
      <dgm:spPr/>
    </dgm:pt>
  </dgm:ptLst>
  <dgm:cxnLst>
    <dgm:cxn modelId="{93B23B00-32E6-4181-95C3-1734DE210DAF}" type="presOf" srcId="{8DFEC50B-3563-423B-B381-588F7CB0EECC}" destId="{513EE89B-D196-4595-AB69-8AFA5077B8A9}" srcOrd="0" destOrd="0" presId="urn:microsoft.com/office/officeart/2005/8/layout/hierarchy2"/>
    <dgm:cxn modelId="{0244CA03-302B-43D8-ABDF-459BB32F7DF3}" type="presOf" srcId="{7610FA42-1F26-49E7-A857-9EC8465A61D2}" destId="{F080D220-B1BB-4694-802F-EE933422CC96}" srcOrd="0" destOrd="0" presId="urn:microsoft.com/office/officeart/2005/8/layout/hierarchy2"/>
    <dgm:cxn modelId="{417A3406-F852-42C3-B9C3-63E07383595C}" type="presOf" srcId="{2FF53880-A474-430C-AEEB-AFA666D48827}" destId="{E1B1DCDA-4CC0-4D4B-BC64-C1629D05C743}" srcOrd="0" destOrd="0" presId="urn:microsoft.com/office/officeart/2005/8/layout/hierarchy2"/>
    <dgm:cxn modelId="{218C7F0A-8D7E-4412-9994-E96AA3B7A47B}" type="presOf" srcId="{EDCF7180-DE4E-47B8-8D70-0AAFCCF9CDAA}" destId="{A0EE5D95-CE19-48AC-93FB-5411D9D7D9A4}" srcOrd="0" destOrd="0" presId="urn:microsoft.com/office/officeart/2005/8/layout/hierarchy2"/>
    <dgm:cxn modelId="{1EE5410D-3515-43B2-B070-3D03941FB542}" type="presOf" srcId="{65396E59-935F-40B0-BE17-C0318AA75C3B}" destId="{04A16450-D6CD-4D2B-A017-758802AD27F3}" srcOrd="1" destOrd="0" presId="urn:microsoft.com/office/officeart/2005/8/layout/hierarchy2"/>
    <dgm:cxn modelId="{1182440F-D61F-4F2F-84BF-14304B1C62ED}" srcId="{EB621FE7-E52E-4DC3-9B3F-4903FDC2967F}" destId="{0BC8DBF9-0F78-411F-8F57-042E5D3D6648}" srcOrd="0" destOrd="0" parTransId="{AB32D4E5-3121-45F2-A014-8D652CCB41DF}" sibTransId="{65ED3E50-8EAA-4764-B807-5CD3370C5235}"/>
    <dgm:cxn modelId="{883DB814-325E-41E8-9AA0-668AF9D5B903}" type="presOf" srcId="{4ACAAE68-6A03-4819-8BAD-33301A72E076}" destId="{95688A62-B963-4770-B7A2-8CAF0A01D95C}" srcOrd="0" destOrd="0" presId="urn:microsoft.com/office/officeart/2005/8/layout/hierarchy2"/>
    <dgm:cxn modelId="{44924216-E7D0-4871-B04B-90B817B26D8B}" srcId="{F2406CD0-B725-48D3-B122-3CD7FE200A0F}" destId="{2DA366F3-A11C-4C43-866A-17563C202916}" srcOrd="0" destOrd="0" parTransId="{417E82A5-EE65-47C6-924A-57C4EC26B8F5}" sibTransId="{910589A6-62D3-4AC4-8767-A6C178755681}"/>
    <dgm:cxn modelId="{5A962C17-9EC6-4044-AD0B-0802A598D93A}" type="presOf" srcId="{2DA366F3-A11C-4C43-866A-17563C202916}" destId="{96DE5665-489D-455F-B047-D9A592F70B7A}" srcOrd="0" destOrd="0" presId="urn:microsoft.com/office/officeart/2005/8/layout/hierarchy2"/>
    <dgm:cxn modelId="{6FA84319-B514-40A4-ABA1-68275666FE57}" type="presOf" srcId="{9F329219-31BF-4CE9-8D3F-732F78C2C8C8}" destId="{C2119EF3-F39A-4714-965F-33C777B2F73E}" srcOrd="0" destOrd="0" presId="urn:microsoft.com/office/officeart/2005/8/layout/hierarchy2"/>
    <dgm:cxn modelId="{D8426F20-F280-4147-9FA5-076D03BAAF87}" type="presOf" srcId="{C759CA7A-F389-46DB-8DDF-64C149554F8A}" destId="{2AF7665A-1D87-4FBF-8215-628BE3F53A5B}" srcOrd="1" destOrd="0" presId="urn:microsoft.com/office/officeart/2005/8/layout/hierarchy2"/>
    <dgm:cxn modelId="{09713A26-F02F-489B-867C-C7106611ED24}" type="presOf" srcId="{C759CA7A-F389-46DB-8DDF-64C149554F8A}" destId="{056A67F2-1F73-4E92-BE8E-5A933B7109F6}" srcOrd="0" destOrd="0" presId="urn:microsoft.com/office/officeart/2005/8/layout/hierarchy2"/>
    <dgm:cxn modelId="{0652782C-5198-4F80-A716-8AE0425E5388}" srcId="{EDCF7180-DE4E-47B8-8D70-0AAFCCF9CDAA}" destId="{C46B15CB-20A7-42A6-937E-062D26CC1160}" srcOrd="0" destOrd="0" parTransId="{D3A87CFD-8FF2-4D27-8B41-123F083985A4}" sibTransId="{FB04C312-753F-4A6C-95A6-D572F542DE2F}"/>
    <dgm:cxn modelId="{853D7D2D-55AA-4155-AB87-EFB2FEDDEFAB}" type="presOf" srcId="{D3A87CFD-8FF2-4D27-8B41-123F083985A4}" destId="{59182417-B8AF-4474-BE93-F702C4599DA7}" srcOrd="1" destOrd="0" presId="urn:microsoft.com/office/officeart/2005/8/layout/hierarchy2"/>
    <dgm:cxn modelId="{B57ADD31-8E35-4B1C-BDFB-96CECC54725E}" type="presOf" srcId="{C46B15CB-20A7-42A6-937E-062D26CC1160}" destId="{7D472049-7656-4D63-B788-64CF4C681635}" srcOrd="0" destOrd="0" presId="urn:microsoft.com/office/officeart/2005/8/layout/hierarchy2"/>
    <dgm:cxn modelId="{42140032-4019-43D3-9BEA-6FF67DDC34BD}" type="presOf" srcId="{11F9E43F-79F3-4039-9A6B-A57491E123D2}" destId="{CFF43E74-5476-4E71-9EC0-B8F303625B26}" srcOrd="0" destOrd="0" presId="urn:microsoft.com/office/officeart/2005/8/layout/hierarchy2"/>
    <dgm:cxn modelId="{50BF1E35-467E-4819-AB31-B85F06C8FFD6}" type="presOf" srcId="{AB32D4E5-3121-45F2-A014-8D652CCB41DF}" destId="{AE1B38AC-4E93-4324-B174-79EA0BAACFB3}" srcOrd="0" destOrd="0" presId="urn:microsoft.com/office/officeart/2005/8/layout/hierarchy2"/>
    <dgm:cxn modelId="{CAB88C35-5F25-49D3-BD9A-223691330029}" type="presOf" srcId="{CEB9FEEF-E8BD-4944-8FF5-B7072B6D5B16}" destId="{041C5FAE-9CEB-403B-8807-9FA37B66B58C}" srcOrd="1" destOrd="0" presId="urn:microsoft.com/office/officeart/2005/8/layout/hierarchy2"/>
    <dgm:cxn modelId="{E7548036-43E9-44BA-AAD3-779936D59CA8}" srcId="{ED5D6122-26FF-4EEC-A338-3695D6C852BD}" destId="{EDCF7180-DE4E-47B8-8D70-0AAFCCF9CDAA}" srcOrd="0" destOrd="0" parTransId="{14E67DCF-E519-4F7E-B04E-87617C8CE5F1}" sibTransId="{94784A60-61DE-44BB-ABB9-80463DFBA446}"/>
    <dgm:cxn modelId="{C4EC2B38-F825-4732-A6D1-B77759475147}" type="presOf" srcId="{E1D2A166-ECA0-4A4C-B95F-1DE355877AD7}" destId="{FDC51C47-E84F-4189-A709-9731616D5A1E}" srcOrd="1" destOrd="0" presId="urn:microsoft.com/office/officeart/2005/8/layout/hierarchy2"/>
    <dgm:cxn modelId="{87C34D3D-708C-4D9E-B81F-929B1F4B6D9B}" type="presOf" srcId="{417E82A5-EE65-47C6-924A-57C4EC26B8F5}" destId="{12FF09A6-FC67-41E1-82E0-7B63D9E79225}" srcOrd="1" destOrd="0" presId="urn:microsoft.com/office/officeart/2005/8/layout/hierarchy2"/>
    <dgm:cxn modelId="{C529A75C-1A41-4D4A-B261-CBBE59E6F032}" type="presOf" srcId="{CEB9FEEF-E8BD-4944-8FF5-B7072B6D5B16}" destId="{D23362B1-76A2-473A-8B7D-FC46DB2242FB}" srcOrd="0" destOrd="0" presId="urn:microsoft.com/office/officeart/2005/8/layout/hierarchy2"/>
    <dgm:cxn modelId="{E539335F-630E-4D3C-B708-0B80B9D8DAC0}" type="presOf" srcId="{417E82A5-EE65-47C6-924A-57C4EC26B8F5}" destId="{A1D24CCB-730A-4D2C-9B83-8F4BA98BE570}" srcOrd="0" destOrd="0" presId="urn:microsoft.com/office/officeart/2005/8/layout/hierarchy2"/>
    <dgm:cxn modelId="{76BDF460-56A6-45A5-ACB9-6C83F1D15074}" type="presOf" srcId="{B87A8CE2-2520-4094-854E-99407454CE2E}" destId="{E4F7A33D-A125-46DA-8E74-CCA54B4CFF0E}" srcOrd="0" destOrd="0" presId="urn:microsoft.com/office/officeart/2005/8/layout/hierarchy2"/>
    <dgm:cxn modelId="{D2E84941-FE52-4D65-BCB4-1DF0CE79E1C6}" type="presOf" srcId="{99A470B3-300B-4BED-92E7-13C48FF8250F}" destId="{C689E93C-D970-4100-AE4E-1D0F0CACF9F6}" srcOrd="1" destOrd="0" presId="urn:microsoft.com/office/officeart/2005/8/layout/hierarchy2"/>
    <dgm:cxn modelId="{DE4BEB62-E42E-4F99-B719-95D4F83FAB2A}" type="presOf" srcId="{A431778A-E58D-4297-849A-491CE910F60B}" destId="{3206A0DE-843D-4891-A34D-DFBBCA4E5A2B}" srcOrd="0" destOrd="0" presId="urn:microsoft.com/office/officeart/2005/8/layout/hierarchy2"/>
    <dgm:cxn modelId="{5B9C1143-DB2D-4B33-A757-75EA220CEDD6}" srcId="{0E8DC376-7BD4-40F4-A557-0C48982FDAFA}" destId="{1759800F-A58E-44BA-8033-83B31D1DE5A0}" srcOrd="2" destOrd="0" parTransId="{63A3C932-404E-40BB-9E77-3E5932F12EE7}" sibTransId="{81B11ECA-6C85-4854-9751-15851C8539A3}"/>
    <dgm:cxn modelId="{01DABB4A-56B2-49C0-BBB8-BC3E928C8716}" srcId="{14DDC471-4253-46FC-988B-800904A2C292}" destId="{F2406CD0-B725-48D3-B122-3CD7FE200A0F}" srcOrd="0" destOrd="0" parTransId="{CEB9FEEF-E8BD-4944-8FF5-B7072B6D5B16}" sibTransId="{B0B3D250-A23C-4DF4-8F38-BF4109EBB741}"/>
    <dgm:cxn modelId="{E13EA16B-7B61-4755-ACDF-39B63FE7B47E}" srcId="{B87A8CE2-2520-4094-854E-99407454CE2E}" destId="{7610FA42-1F26-49E7-A857-9EC8465A61D2}" srcOrd="0" destOrd="0" parTransId="{11F9E43F-79F3-4039-9A6B-A57491E123D2}" sibTransId="{D44B310E-CEE9-42A4-938E-BC28DCEFD09F}"/>
    <dgm:cxn modelId="{9A82D24E-8F77-4DE5-923F-424D1214BC72}" type="presOf" srcId="{CB03C309-0881-491D-BDC3-DEF4D5517CAF}" destId="{6C5BBEAD-ED79-4777-9E7D-BC803EC8EDE3}" srcOrd="0" destOrd="0" presId="urn:microsoft.com/office/officeart/2005/8/layout/hierarchy2"/>
    <dgm:cxn modelId="{ED0F1F4F-464E-4B3F-943A-B6E2C801DBC6}" type="presOf" srcId="{0E8DC376-7BD4-40F4-A557-0C48982FDAFA}" destId="{901D59BA-11D4-42D6-93B2-2CF680A60ECE}" srcOrd="0" destOrd="0" presId="urn:microsoft.com/office/officeart/2005/8/layout/hierarchy2"/>
    <dgm:cxn modelId="{C1404A51-291B-40AD-9EE7-6593E15C0712}" type="presOf" srcId="{ED5D6122-26FF-4EEC-A338-3695D6C852BD}" destId="{D521DD12-E0A8-4321-93CB-D359294BFB9B}" srcOrd="0" destOrd="0" presId="urn:microsoft.com/office/officeart/2005/8/layout/hierarchy2"/>
    <dgm:cxn modelId="{1DFC667F-51CC-48AB-9252-94CB2FCD6C09}" type="presOf" srcId="{1DB63C8D-82FD-4590-A869-011298B1A527}" destId="{D3A32F79-0E15-4CDB-B627-1E775ED7570E}" srcOrd="0" destOrd="0" presId="urn:microsoft.com/office/officeart/2005/8/layout/hierarchy2"/>
    <dgm:cxn modelId="{E650807F-5BD3-471E-816F-5FE0F5980256}" type="presOf" srcId="{63A3C932-404E-40BB-9E77-3E5932F12EE7}" destId="{3BE25306-F448-4EA0-8AD0-39776FBEAB12}" srcOrd="0" destOrd="0" presId="urn:microsoft.com/office/officeart/2005/8/layout/hierarchy2"/>
    <dgm:cxn modelId="{C1117487-C23E-40BC-AED4-0083C9D15114}" type="presOf" srcId="{0BC8DBF9-0F78-411F-8F57-042E5D3D6648}" destId="{F6771546-A661-436E-BC6D-769A7C7A24A8}" srcOrd="0" destOrd="0" presId="urn:microsoft.com/office/officeart/2005/8/layout/hierarchy2"/>
    <dgm:cxn modelId="{208CD68B-8CA5-419A-B4BD-5C285D66AAF1}" srcId="{DB4A48CB-C533-4800-BD2F-0AAD7DE2C88C}" destId="{B87A8CE2-2520-4094-854E-99407454CE2E}" srcOrd="0" destOrd="0" parTransId="{A34A8CE1-5833-491A-99DA-B32A7AF18AFD}" sibTransId="{DE765094-EC5C-43E4-B138-09326916605A}"/>
    <dgm:cxn modelId="{1458F98B-DB0E-4E03-9219-515E8ACDEA29}" srcId="{A431778A-E58D-4297-849A-491CE910F60B}" destId="{14DDC471-4253-46FC-988B-800904A2C292}" srcOrd="0" destOrd="0" parTransId="{9F329219-31BF-4CE9-8D3F-732F78C2C8C8}" sibTransId="{3A7DBF48-2F01-411C-91A4-8724EA2839B2}"/>
    <dgm:cxn modelId="{207F1E90-D35B-4ACB-B50F-53B66BA2B1C4}" type="presOf" srcId="{1759800F-A58E-44BA-8033-83B31D1DE5A0}" destId="{CBDA56B2-7AE4-46CF-84F3-7A91E6C0BDC0}" srcOrd="0" destOrd="0" presId="urn:microsoft.com/office/officeart/2005/8/layout/hierarchy2"/>
    <dgm:cxn modelId="{67129E92-122B-405E-AEE6-FFAE955D804C}" type="presOf" srcId="{CB03C309-0881-491D-BDC3-DEF4D5517CAF}" destId="{21975E38-4021-4175-B9F2-D62A1C2B5464}" srcOrd="1" destOrd="0" presId="urn:microsoft.com/office/officeart/2005/8/layout/hierarchy2"/>
    <dgm:cxn modelId="{77AC2599-F382-491B-BCC8-3A68CB289206}" type="presOf" srcId="{D3A87CFD-8FF2-4D27-8B41-123F083985A4}" destId="{A6159A53-0BB4-4216-A4AE-C52BE87BBDBF}" srcOrd="0" destOrd="0" presId="urn:microsoft.com/office/officeart/2005/8/layout/hierarchy2"/>
    <dgm:cxn modelId="{39260C9D-1CEE-4F6C-A44A-3B4E52D4B9A9}" type="presOf" srcId="{8DFEC50B-3563-423B-B381-588F7CB0EECC}" destId="{16B12D9A-F2E8-4CF4-B7C1-64423A775B71}" srcOrd="1" destOrd="0" presId="urn:microsoft.com/office/officeart/2005/8/layout/hierarchy2"/>
    <dgm:cxn modelId="{759833A2-A421-4478-B9EC-2640D8518C63}" type="presOf" srcId="{1ED6DBB6-6C13-4257-B0AC-722181027375}" destId="{375E41D3-C8CC-4309-B172-9F1F3D443151}" srcOrd="0" destOrd="0" presId="urn:microsoft.com/office/officeart/2005/8/layout/hierarchy2"/>
    <dgm:cxn modelId="{50D96DA3-D587-4247-A150-16ED204FEEBF}" srcId="{7610FA42-1F26-49E7-A857-9EC8465A61D2}" destId="{A431778A-E58D-4297-849A-491CE910F60B}" srcOrd="0" destOrd="0" parTransId="{99A470B3-300B-4BED-92E7-13C48FF8250F}" sibTransId="{CE18E9AF-5997-4B96-99F2-CD665CB45944}"/>
    <dgm:cxn modelId="{C61BD4A4-CA09-457E-BA95-AB5E96A99EE9}" type="presOf" srcId="{DB4A48CB-C533-4800-BD2F-0AAD7DE2C88C}" destId="{7AA23321-6623-4FD7-B2A4-3EAC0A06515B}" srcOrd="0" destOrd="0" presId="urn:microsoft.com/office/officeart/2005/8/layout/hierarchy2"/>
    <dgm:cxn modelId="{D5CC1BAC-537F-40B8-8A7A-A2D97F0C3CB0}" type="presOf" srcId="{AB32D4E5-3121-45F2-A014-8D652CCB41DF}" destId="{FF94F27B-055A-4F37-AE7F-B6F9DCFD8706}" srcOrd="1" destOrd="0" presId="urn:microsoft.com/office/officeart/2005/8/layout/hierarchy2"/>
    <dgm:cxn modelId="{35077CB0-7378-4E3F-9D66-1714CCDAEA8F}" type="presOf" srcId="{65396E59-935F-40B0-BE17-C0318AA75C3B}" destId="{25C4BE57-4B9E-4887-8E06-04A2BA3BAA81}" srcOrd="0" destOrd="0" presId="urn:microsoft.com/office/officeart/2005/8/layout/hierarchy2"/>
    <dgm:cxn modelId="{499213B1-8423-4569-BBCA-F890ECF34BD6}" type="presOf" srcId="{EB621FE7-E52E-4DC3-9B3F-4903FDC2967F}" destId="{E6DECB31-9745-4A5C-8745-B9B7A6DAF056}" srcOrd="0" destOrd="0" presId="urn:microsoft.com/office/officeart/2005/8/layout/hierarchy2"/>
    <dgm:cxn modelId="{3C0840B5-678C-4D81-9363-1B08B3E0D421}" type="presOf" srcId="{24875373-7CE5-46CC-8F21-252CA4025DE1}" destId="{0145AD33-B05E-4885-97FD-B1E77007A07B}" srcOrd="0" destOrd="0" presId="urn:microsoft.com/office/officeart/2005/8/layout/hierarchy2"/>
    <dgm:cxn modelId="{BB1A9BBE-D97A-4A4F-BB83-F14CE0082150}" type="presOf" srcId="{14DDC471-4253-46FC-988B-800904A2C292}" destId="{DFA316BE-3D78-4EFC-BCD5-24222E865E85}" srcOrd="0" destOrd="0" presId="urn:microsoft.com/office/officeart/2005/8/layout/hierarchy2"/>
    <dgm:cxn modelId="{547AB6C2-0033-4FDB-87F6-908968D151BA}" type="presOf" srcId="{1F2E6413-5C1E-45F1-BBA6-73026EDBFE0D}" destId="{EF15EB42-C4F9-49E5-92F0-DE37898D30FE}" srcOrd="0" destOrd="0" presId="urn:microsoft.com/office/officeart/2005/8/layout/hierarchy2"/>
    <dgm:cxn modelId="{5EDD28D2-D43B-4A30-BEE4-2E0CB5190D1E}" srcId="{7610FA42-1F26-49E7-A857-9EC8465A61D2}" destId="{0E8DC376-7BD4-40F4-A557-0C48982FDAFA}" srcOrd="1" destOrd="0" parTransId="{C759CA7A-F389-46DB-8DDF-64C149554F8A}" sibTransId="{B09F1215-3A29-4ED7-AA4C-A65BCE438284}"/>
    <dgm:cxn modelId="{535359D3-07B1-42E8-A952-7D600FB080C5}" type="presOf" srcId="{F2406CD0-B725-48D3-B122-3CD7FE200A0F}" destId="{44F2D4ED-30B2-42B0-AD73-A54A93C4BFD0}" srcOrd="0" destOrd="0" presId="urn:microsoft.com/office/officeart/2005/8/layout/hierarchy2"/>
    <dgm:cxn modelId="{955294D8-3FBE-427A-99B1-271DBDA15D7D}" srcId="{1F2E6413-5C1E-45F1-BBA6-73026EDBFE0D}" destId="{ED5D6122-26FF-4EEC-A338-3695D6C852BD}" srcOrd="0" destOrd="0" parTransId="{8DFEC50B-3563-423B-B381-588F7CB0EECC}" sibTransId="{22548D22-7920-4E76-B23C-53F9CD3F3324}"/>
    <dgm:cxn modelId="{8380BDD8-5303-4B35-995C-E5278DF60D65}" type="presOf" srcId="{11F9E43F-79F3-4039-9A6B-A57491E123D2}" destId="{DEE6DC0F-421F-4657-AC7C-0493811EC85C}" srcOrd="1" destOrd="0" presId="urn:microsoft.com/office/officeart/2005/8/layout/hierarchy2"/>
    <dgm:cxn modelId="{364EBBDA-0322-4E64-A6D9-D878AAF0981D}" srcId="{0E8DC376-7BD4-40F4-A557-0C48982FDAFA}" destId="{2FF53880-A474-430C-AEEB-AFA666D48827}" srcOrd="1" destOrd="0" parTransId="{CB03C309-0881-491D-BDC3-DEF4D5517CAF}" sibTransId="{23E2CBC8-3906-4974-A9CE-94979ADA1362}"/>
    <dgm:cxn modelId="{9FC3AEDD-CF64-4739-9DB6-A4A55653EBC7}" srcId="{1759800F-A58E-44BA-8033-83B31D1DE5A0}" destId="{EB621FE7-E52E-4DC3-9B3F-4903FDC2967F}" srcOrd="0" destOrd="0" parTransId="{1ED6DBB6-6C13-4257-B0AC-722181027375}" sibTransId="{66D280F6-4A51-495F-B60F-E5E0AF4641D1}"/>
    <dgm:cxn modelId="{10FF2FE1-95CA-4429-8F95-AE9EC4E5B970}" type="presOf" srcId="{4ACAAE68-6A03-4819-8BAD-33301A72E076}" destId="{1B5A88FF-3D5F-481C-B271-76565EE620D0}" srcOrd="1" destOrd="0" presId="urn:microsoft.com/office/officeart/2005/8/layout/hierarchy2"/>
    <dgm:cxn modelId="{6ECEFDE1-3C47-47F6-BE04-A946ECF8A139}" type="presOf" srcId="{E1D2A166-ECA0-4A4C-B95F-1DE355877AD7}" destId="{E925260A-3B9B-475D-81A2-2959A171A658}" srcOrd="0" destOrd="0" presId="urn:microsoft.com/office/officeart/2005/8/layout/hierarchy2"/>
    <dgm:cxn modelId="{0DE238E6-0640-465B-841D-8E1337816B27}" type="presOf" srcId="{9F329219-31BF-4CE9-8D3F-732F78C2C8C8}" destId="{44041A86-0869-4360-814E-AC82EE3CF88E}" srcOrd="1" destOrd="0" presId="urn:microsoft.com/office/officeart/2005/8/layout/hierarchy2"/>
    <dgm:cxn modelId="{728685ED-B385-48C0-B9F6-F7070DE7DB4C}" srcId="{1DB63C8D-82FD-4590-A869-011298B1A527}" destId="{24875373-7CE5-46CC-8F21-252CA4025DE1}" srcOrd="0" destOrd="0" parTransId="{E1D2A166-ECA0-4A4C-B95F-1DE355877AD7}" sibTransId="{D96FBFBC-DAC5-4AB6-A8FA-3827F2F9CEAD}"/>
    <dgm:cxn modelId="{2B7583EE-FDC5-45A5-AE7D-1C1D1708DFBA}" srcId="{2FF53880-A474-430C-AEEB-AFA666D48827}" destId="{1DB63C8D-82FD-4590-A869-011298B1A527}" srcOrd="0" destOrd="0" parTransId="{4ACAAE68-6A03-4819-8BAD-33301A72E076}" sibTransId="{C01C96EE-6BAF-4D30-8431-126C7FEEF5AD}"/>
    <dgm:cxn modelId="{5020C5EF-000E-4C46-BBE2-210020EA97FC}" type="presOf" srcId="{99A470B3-300B-4BED-92E7-13C48FF8250F}" destId="{88773E4F-13F9-403B-970A-071211DB1C2C}" srcOrd="0" destOrd="0" presId="urn:microsoft.com/office/officeart/2005/8/layout/hierarchy2"/>
    <dgm:cxn modelId="{298731F3-BFB5-4398-8F02-9BED8710304E}" type="presOf" srcId="{14E67DCF-E519-4F7E-B04E-87617C8CE5F1}" destId="{6F12AD9B-FFD6-4C88-98D0-B59747FB75F6}" srcOrd="0" destOrd="0" presId="urn:microsoft.com/office/officeart/2005/8/layout/hierarchy2"/>
    <dgm:cxn modelId="{7EE899F4-68BD-486B-AB27-5FE27D066900}" type="presOf" srcId="{63A3C932-404E-40BB-9E77-3E5932F12EE7}" destId="{A7E0D297-EC46-467F-A0D5-AFEE211F6EA3}" srcOrd="1" destOrd="0" presId="urn:microsoft.com/office/officeart/2005/8/layout/hierarchy2"/>
    <dgm:cxn modelId="{E42D0BF5-7EFE-4242-A4DE-578B9A8C980E}" type="presOf" srcId="{14E67DCF-E519-4F7E-B04E-87617C8CE5F1}" destId="{F5B84166-C2F2-48D3-85EF-F288D38A246F}" srcOrd="1" destOrd="0" presId="urn:microsoft.com/office/officeart/2005/8/layout/hierarchy2"/>
    <dgm:cxn modelId="{0FB7CAF8-05DC-458D-9C7E-1BA779D9A512}" type="presOf" srcId="{1ED6DBB6-6C13-4257-B0AC-722181027375}" destId="{833FBB97-528B-4BF6-8B0E-E2378289973B}" srcOrd="1" destOrd="0" presId="urn:microsoft.com/office/officeart/2005/8/layout/hierarchy2"/>
    <dgm:cxn modelId="{A83545FB-E734-4D3D-8E70-CBBFAD4BF564}" srcId="{0E8DC376-7BD4-40F4-A557-0C48982FDAFA}" destId="{1F2E6413-5C1E-45F1-BBA6-73026EDBFE0D}" srcOrd="0" destOrd="0" parTransId="{65396E59-935F-40B0-BE17-C0318AA75C3B}" sibTransId="{E5B9C380-0956-4077-A754-EC04F86C569F}"/>
    <dgm:cxn modelId="{4D746236-B598-4B3D-8C72-222CA90E71CF}" type="presParOf" srcId="{7AA23321-6623-4FD7-B2A4-3EAC0A06515B}" destId="{60DBD737-0361-490B-B406-89647DAB271C}" srcOrd="0" destOrd="0" presId="urn:microsoft.com/office/officeart/2005/8/layout/hierarchy2"/>
    <dgm:cxn modelId="{CA6A5FC3-CA43-4675-B3A1-AEA5C7C00BCB}" type="presParOf" srcId="{60DBD737-0361-490B-B406-89647DAB271C}" destId="{E4F7A33D-A125-46DA-8E74-CCA54B4CFF0E}" srcOrd="0" destOrd="0" presId="urn:microsoft.com/office/officeart/2005/8/layout/hierarchy2"/>
    <dgm:cxn modelId="{DFEE3EB5-996B-4B6A-B11D-15B8C67A2B7D}" type="presParOf" srcId="{60DBD737-0361-490B-B406-89647DAB271C}" destId="{2FEB17C8-ADB3-4638-8F97-B836206E8FB3}" srcOrd="1" destOrd="0" presId="urn:microsoft.com/office/officeart/2005/8/layout/hierarchy2"/>
    <dgm:cxn modelId="{A14C26DC-4472-40DC-99E7-8C0009F49501}" type="presParOf" srcId="{2FEB17C8-ADB3-4638-8F97-B836206E8FB3}" destId="{CFF43E74-5476-4E71-9EC0-B8F303625B26}" srcOrd="0" destOrd="0" presId="urn:microsoft.com/office/officeart/2005/8/layout/hierarchy2"/>
    <dgm:cxn modelId="{2E6A98BA-6290-4201-BD14-C40753D51683}" type="presParOf" srcId="{CFF43E74-5476-4E71-9EC0-B8F303625B26}" destId="{DEE6DC0F-421F-4657-AC7C-0493811EC85C}" srcOrd="0" destOrd="0" presId="urn:microsoft.com/office/officeart/2005/8/layout/hierarchy2"/>
    <dgm:cxn modelId="{42F9A6E7-3EE1-48EA-9FCB-F295CEDC3D7D}" type="presParOf" srcId="{2FEB17C8-ADB3-4638-8F97-B836206E8FB3}" destId="{A4BC0BE0-3703-406E-B9E6-7287672D03ED}" srcOrd="1" destOrd="0" presId="urn:microsoft.com/office/officeart/2005/8/layout/hierarchy2"/>
    <dgm:cxn modelId="{532C6655-996A-48C6-A3BB-884CCD0B9DF5}" type="presParOf" srcId="{A4BC0BE0-3703-406E-B9E6-7287672D03ED}" destId="{F080D220-B1BB-4694-802F-EE933422CC96}" srcOrd="0" destOrd="0" presId="urn:microsoft.com/office/officeart/2005/8/layout/hierarchy2"/>
    <dgm:cxn modelId="{7355F581-82B7-42ED-B815-BA0E0E4B342A}" type="presParOf" srcId="{A4BC0BE0-3703-406E-B9E6-7287672D03ED}" destId="{0D4D3D1A-16E5-4302-9AD0-D82E512FD357}" srcOrd="1" destOrd="0" presId="urn:microsoft.com/office/officeart/2005/8/layout/hierarchy2"/>
    <dgm:cxn modelId="{E6B8BA82-0D27-42E7-89E1-0540ABA30E48}" type="presParOf" srcId="{0D4D3D1A-16E5-4302-9AD0-D82E512FD357}" destId="{88773E4F-13F9-403B-970A-071211DB1C2C}" srcOrd="0" destOrd="0" presId="urn:microsoft.com/office/officeart/2005/8/layout/hierarchy2"/>
    <dgm:cxn modelId="{4711800A-9367-4E8E-B98E-134649A49B99}" type="presParOf" srcId="{88773E4F-13F9-403B-970A-071211DB1C2C}" destId="{C689E93C-D970-4100-AE4E-1D0F0CACF9F6}" srcOrd="0" destOrd="0" presId="urn:microsoft.com/office/officeart/2005/8/layout/hierarchy2"/>
    <dgm:cxn modelId="{2DB4CA7C-0BA9-45BB-A3D4-5B6DCACE9776}" type="presParOf" srcId="{0D4D3D1A-16E5-4302-9AD0-D82E512FD357}" destId="{A9534910-6956-4657-AF32-F421A0934033}" srcOrd="1" destOrd="0" presId="urn:microsoft.com/office/officeart/2005/8/layout/hierarchy2"/>
    <dgm:cxn modelId="{4B152566-E44F-4132-B14F-936C8EB0F17C}" type="presParOf" srcId="{A9534910-6956-4657-AF32-F421A0934033}" destId="{3206A0DE-843D-4891-A34D-DFBBCA4E5A2B}" srcOrd="0" destOrd="0" presId="urn:microsoft.com/office/officeart/2005/8/layout/hierarchy2"/>
    <dgm:cxn modelId="{A4831D69-8323-4B0C-A545-36821EF2F36B}" type="presParOf" srcId="{A9534910-6956-4657-AF32-F421A0934033}" destId="{38ED5AD4-AA77-4316-9AD5-A01FDCFD2C23}" srcOrd="1" destOrd="0" presId="urn:microsoft.com/office/officeart/2005/8/layout/hierarchy2"/>
    <dgm:cxn modelId="{3D2FAF44-BA3C-4323-B6D7-70FCF1F1EF76}" type="presParOf" srcId="{38ED5AD4-AA77-4316-9AD5-A01FDCFD2C23}" destId="{C2119EF3-F39A-4714-965F-33C777B2F73E}" srcOrd="0" destOrd="0" presId="urn:microsoft.com/office/officeart/2005/8/layout/hierarchy2"/>
    <dgm:cxn modelId="{B3BCCA95-D70E-4A99-A4AF-5AACBE4A65C0}" type="presParOf" srcId="{C2119EF3-F39A-4714-965F-33C777B2F73E}" destId="{44041A86-0869-4360-814E-AC82EE3CF88E}" srcOrd="0" destOrd="0" presId="urn:microsoft.com/office/officeart/2005/8/layout/hierarchy2"/>
    <dgm:cxn modelId="{FAE1B438-94F8-4D57-9547-EA2674DC4152}" type="presParOf" srcId="{38ED5AD4-AA77-4316-9AD5-A01FDCFD2C23}" destId="{262DACF8-262B-43DB-BDF5-389735CF5C1D}" srcOrd="1" destOrd="0" presId="urn:microsoft.com/office/officeart/2005/8/layout/hierarchy2"/>
    <dgm:cxn modelId="{9385445A-FAFA-4DF4-AACA-8D524DED0AA7}" type="presParOf" srcId="{262DACF8-262B-43DB-BDF5-389735CF5C1D}" destId="{DFA316BE-3D78-4EFC-BCD5-24222E865E85}" srcOrd="0" destOrd="0" presId="urn:microsoft.com/office/officeart/2005/8/layout/hierarchy2"/>
    <dgm:cxn modelId="{4E4EE75A-09A5-4339-9070-ACF7656B2E61}" type="presParOf" srcId="{262DACF8-262B-43DB-BDF5-389735CF5C1D}" destId="{575C2C46-F7FF-49EC-AB75-CC712047DB36}" srcOrd="1" destOrd="0" presId="urn:microsoft.com/office/officeart/2005/8/layout/hierarchy2"/>
    <dgm:cxn modelId="{4607904C-EAF1-412F-BD96-8465B7CA0E62}" type="presParOf" srcId="{575C2C46-F7FF-49EC-AB75-CC712047DB36}" destId="{D23362B1-76A2-473A-8B7D-FC46DB2242FB}" srcOrd="0" destOrd="0" presId="urn:microsoft.com/office/officeart/2005/8/layout/hierarchy2"/>
    <dgm:cxn modelId="{1542B7F3-F1E0-4603-B766-BFD3E2DD9CA2}" type="presParOf" srcId="{D23362B1-76A2-473A-8B7D-FC46DB2242FB}" destId="{041C5FAE-9CEB-403B-8807-9FA37B66B58C}" srcOrd="0" destOrd="0" presId="urn:microsoft.com/office/officeart/2005/8/layout/hierarchy2"/>
    <dgm:cxn modelId="{293211D3-9C36-4348-BECB-A0316D63DB37}" type="presParOf" srcId="{575C2C46-F7FF-49EC-AB75-CC712047DB36}" destId="{F7AFDEE4-4A15-4392-ADDB-57325AECB6C2}" srcOrd="1" destOrd="0" presId="urn:microsoft.com/office/officeart/2005/8/layout/hierarchy2"/>
    <dgm:cxn modelId="{2EB3C8A4-2168-4DF9-A26E-2D2E7B33793B}" type="presParOf" srcId="{F7AFDEE4-4A15-4392-ADDB-57325AECB6C2}" destId="{44F2D4ED-30B2-42B0-AD73-A54A93C4BFD0}" srcOrd="0" destOrd="0" presId="urn:microsoft.com/office/officeart/2005/8/layout/hierarchy2"/>
    <dgm:cxn modelId="{F7296B5A-9CC5-457C-8B01-C3FD4FB61433}" type="presParOf" srcId="{F7AFDEE4-4A15-4392-ADDB-57325AECB6C2}" destId="{3EC58814-0F19-493A-9DEA-AA851B14131D}" srcOrd="1" destOrd="0" presId="urn:microsoft.com/office/officeart/2005/8/layout/hierarchy2"/>
    <dgm:cxn modelId="{4A1F8F59-0070-404D-95B7-6F43D0A87A90}" type="presParOf" srcId="{3EC58814-0F19-493A-9DEA-AA851B14131D}" destId="{A1D24CCB-730A-4D2C-9B83-8F4BA98BE570}" srcOrd="0" destOrd="0" presId="urn:microsoft.com/office/officeart/2005/8/layout/hierarchy2"/>
    <dgm:cxn modelId="{E87522CC-C0D9-4A58-A783-27D60834B162}" type="presParOf" srcId="{A1D24CCB-730A-4D2C-9B83-8F4BA98BE570}" destId="{12FF09A6-FC67-41E1-82E0-7B63D9E79225}" srcOrd="0" destOrd="0" presId="urn:microsoft.com/office/officeart/2005/8/layout/hierarchy2"/>
    <dgm:cxn modelId="{0AB77FE7-87F1-4E7B-842D-984E5E78189F}" type="presParOf" srcId="{3EC58814-0F19-493A-9DEA-AA851B14131D}" destId="{F48D5EEB-505D-45BC-8D89-F9E36AC5F1B9}" srcOrd="1" destOrd="0" presId="urn:microsoft.com/office/officeart/2005/8/layout/hierarchy2"/>
    <dgm:cxn modelId="{4E0E9818-4079-4605-AEC1-766B723E264B}" type="presParOf" srcId="{F48D5EEB-505D-45BC-8D89-F9E36AC5F1B9}" destId="{96DE5665-489D-455F-B047-D9A592F70B7A}" srcOrd="0" destOrd="0" presId="urn:microsoft.com/office/officeart/2005/8/layout/hierarchy2"/>
    <dgm:cxn modelId="{0A3CDE0E-95EE-4C24-912F-7BE97DC0B43E}" type="presParOf" srcId="{F48D5EEB-505D-45BC-8D89-F9E36AC5F1B9}" destId="{465DDD82-0304-4A4D-95B8-9D30AA9746C5}" srcOrd="1" destOrd="0" presId="urn:microsoft.com/office/officeart/2005/8/layout/hierarchy2"/>
    <dgm:cxn modelId="{F2359CC1-16FC-47A1-9704-A1A5845E4CDD}" type="presParOf" srcId="{0D4D3D1A-16E5-4302-9AD0-D82E512FD357}" destId="{056A67F2-1F73-4E92-BE8E-5A933B7109F6}" srcOrd="2" destOrd="0" presId="urn:microsoft.com/office/officeart/2005/8/layout/hierarchy2"/>
    <dgm:cxn modelId="{7E9E7197-161D-4A27-8A8B-A91DEA2FA5BF}" type="presParOf" srcId="{056A67F2-1F73-4E92-BE8E-5A933B7109F6}" destId="{2AF7665A-1D87-4FBF-8215-628BE3F53A5B}" srcOrd="0" destOrd="0" presId="urn:microsoft.com/office/officeart/2005/8/layout/hierarchy2"/>
    <dgm:cxn modelId="{3A03FF36-F5C5-4B57-9874-A4B14040D9A6}" type="presParOf" srcId="{0D4D3D1A-16E5-4302-9AD0-D82E512FD357}" destId="{EA2CA443-4A1B-4283-BB92-99328BF10A79}" srcOrd="3" destOrd="0" presId="urn:microsoft.com/office/officeart/2005/8/layout/hierarchy2"/>
    <dgm:cxn modelId="{B6BCC397-70BF-4E00-BA92-AE3D3F3957F2}" type="presParOf" srcId="{EA2CA443-4A1B-4283-BB92-99328BF10A79}" destId="{901D59BA-11D4-42D6-93B2-2CF680A60ECE}" srcOrd="0" destOrd="0" presId="urn:microsoft.com/office/officeart/2005/8/layout/hierarchy2"/>
    <dgm:cxn modelId="{87C2C194-C314-43A0-B23F-41A275BE2F92}" type="presParOf" srcId="{EA2CA443-4A1B-4283-BB92-99328BF10A79}" destId="{2D30493F-E540-4DB8-855A-CEC8BF8E5C2B}" srcOrd="1" destOrd="0" presId="urn:microsoft.com/office/officeart/2005/8/layout/hierarchy2"/>
    <dgm:cxn modelId="{32B768F3-7560-454F-851E-A39B7EA7D7DF}" type="presParOf" srcId="{2D30493F-E540-4DB8-855A-CEC8BF8E5C2B}" destId="{25C4BE57-4B9E-4887-8E06-04A2BA3BAA81}" srcOrd="0" destOrd="0" presId="urn:microsoft.com/office/officeart/2005/8/layout/hierarchy2"/>
    <dgm:cxn modelId="{8586ACA2-29F7-4DC1-A71F-765B2EBA4DEB}" type="presParOf" srcId="{25C4BE57-4B9E-4887-8E06-04A2BA3BAA81}" destId="{04A16450-D6CD-4D2B-A017-758802AD27F3}" srcOrd="0" destOrd="0" presId="urn:microsoft.com/office/officeart/2005/8/layout/hierarchy2"/>
    <dgm:cxn modelId="{F1AC6C73-3C03-478A-A8D6-41C8750CD1DA}" type="presParOf" srcId="{2D30493F-E540-4DB8-855A-CEC8BF8E5C2B}" destId="{B2DC18DC-1AC4-4143-9400-E38DA5CFE85E}" srcOrd="1" destOrd="0" presId="urn:microsoft.com/office/officeart/2005/8/layout/hierarchy2"/>
    <dgm:cxn modelId="{9ED2A2FE-0699-42BE-9F5C-A1E5F40DED8B}" type="presParOf" srcId="{B2DC18DC-1AC4-4143-9400-E38DA5CFE85E}" destId="{EF15EB42-C4F9-49E5-92F0-DE37898D30FE}" srcOrd="0" destOrd="0" presId="urn:microsoft.com/office/officeart/2005/8/layout/hierarchy2"/>
    <dgm:cxn modelId="{533B8B59-F16B-4BBE-9977-E085EC699F4B}" type="presParOf" srcId="{B2DC18DC-1AC4-4143-9400-E38DA5CFE85E}" destId="{BEC948F6-68D8-4E38-ACBE-AA24BBC7CC4F}" srcOrd="1" destOrd="0" presId="urn:microsoft.com/office/officeart/2005/8/layout/hierarchy2"/>
    <dgm:cxn modelId="{951EB9D0-E64B-4340-8B2D-D515A4D09329}" type="presParOf" srcId="{BEC948F6-68D8-4E38-ACBE-AA24BBC7CC4F}" destId="{513EE89B-D196-4595-AB69-8AFA5077B8A9}" srcOrd="0" destOrd="0" presId="urn:microsoft.com/office/officeart/2005/8/layout/hierarchy2"/>
    <dgm:cxn modelId="{ACCACCBC-0499-4DF9-A78B-F59876477E35}" type="presParOf" srcId="{513EE89B-D196-4595-AB69-8AFA5077B8A9}" destId="{16B12D9A-F2E8-4CF4-B7C1-64423A775B71}" srcOrd="0" destOrd="0" presId="urn:microsoft.com/office/officeart/2005/8/layout/hierarchy2"/>
    <dgm:cxn modelId="{33DC84D1-E46F-4713-A4DA-55FF72A6DB4D}" type="presParOf" srcId="{BEC948F6-68D8-4E38-ACBE-AA24BBC7CC4F}" destId="{DDA1A909-C21F-4088-BCCF-A9C64860A272}" srcOrd="1" destOrd="0" presId="urn:microsoft.com/office/officeart/2005/8/layout/hierarchy2"/>
    <dgm:cxn modelId="{5E279535-2101-4EA8-9D2C-264ABCE179D1}" type="presParOf" srcId="{DDA1A909-C21F-4088-BCCF-A9C64860A272}" destId="{D521DD12-E0A8-4321-93CB-D359294BFB9B}" srcOrd="0" destOrd="0" presId="urn:microsoft.com/office/officeart/2005/8/layout/hierarchy2"/>
    <dgm:cxn modelId="{676395D9-6BB0-4262-800D-6C0840E14BA7}" type="presParOf" srcId="{DDA1A909-C21F-4088-BCCF-A9C64860A272}" destId="{8D6CE78E-6573-4ABB-95CA-9E230FE0A525}" srcOrd="1" destOrd="0" presId="urn:microsoft.com/office/officeart/2005/8/layout/hierarchy2"/>
    <dgm:cxn modelId="{6536669C-BA39-441E-B0EA-B4C71CB8F882}" type="presParOf" srcId="{8D6CE78E-6573-4ABB-95CA-9E230FE0A525}" destId="{6F12AD9B-FFD6-4C88-98D0-B59747FB75F6}" srcOrd="0" destOrd="0" presId="urn:microsoft.com/office/officeart/2005/8/layout/hierarchy2"/>
    <dgm:cxn modelId="{197D2404-543B-462E-867D-E4E142B76CCB}" type="presParOf" srcId="{6F12AD9B-FFD6-4C88-98D0-B59747FB75F6}" destId="{F5B84166-C2F2-48D3-85EF-F288D38A246F}" srcOrd="0" destOrd="0" presId="urn:microsoft.com/office/officeart/2005/8/layout/hierarchy2"/>
    <dgm:cxn modelId="{9B2BCBDD-55B8-49CB-BC57-3A061D1DAD06}" type="presParOf" srcId="{8D6CE78E-6573-4ABB-95CA-9E230FE0A525}" destId="{827B0310-0105-417A-A79B-BA550453BC95}" srcOrd="1" destOrd="0" presId="urn:microsoft.com/office/officeart/2005/8/layout/hierarchy2"/>
    <dgm:cxn modelId="{75937396-4EF4-42A6-93EF-7ACE818FB41E}" type="presParOf" srcId="{827B0310-0105-417A-A79B-BA550453BC95}" destId="{A0EE5D95-CE19-48AC-93FB-5411D9D7D9A4}" srcOrd="0" destOrd="0" presId="urn:microsoft.com/office/officeart/2005/8/layout/hierarchy2"/>
    <dgm:cxn modelId="{B2EEEB26-FA17-4172-B862-FDE5D8DD3D6A}" type="presParOf" srcId="{827B0310-0105-417A-A79B-BA550453BC95}" destId="{79A5C26B-1FB6-4604-B908-96205D1D1017}" srcOrd="1" destOrd="0" presId="urn:microsoft.com/office/officeart/2005/8/layout/hierarchy2"/>
    <dgm:cxn modelId="{A754ACF5-0968-4756-9EC8-BBB1E903E043}" type="presParOf" srcId="{79A5C26B-1FB6-4604-B908-96205D1D1017}" destId="{A6159A53-0BB4-4216-A4AE-C52BE87BBDBF}" srcOrd="0" destOrd="0" presId="urn:microsoft.com/office/officeart/2005/8/layout/hierarchy2"/>
    <dgm:cxn modelId="{116484FC-1088-49C2-BD49-65C77D20A015}" type="presParOf" srcId="{A6159A53-0BB4-4216-A4AE-C52BE87BBDBF}" destId="{59182417-B8AF-4474-BE93-F702C4599DA7}" srcOrd="0" destOrd="0" presId="urn:microsoft.com/office/officeart/2005/8/layout/hierarchy2"/>
    <dgm:cxn modelId="{723CC869-4762-4290-9CB6-1C1CB188A8F8}" type="presParOf" srcId="{79A5C26B-1FB6-4604-B908-96205D1D1017}" destId="{E3F51F12-4B70-4911-ACE5-44B7895313DF}" srcOrd="1" destOrd="0" presId="urn:microsoft.com/office/officeart/2005/8/layout/hierarchy2"/>
    <dgm:cxn modelId="{4F6D7774-CD19-4C38-854A-358D7C7985E3}" type="presParOf" srcId="{E3F51F12-4B70-4911-ACE5-44B7895313DF}" destId="{7D472049-7656-4D63-B788-64CF4C681635}" srcOrd="0" destOrd="0" presId="urn:microsoft.com/office/officeart/2005/8/layout/hierarchy2"/>
    <dgm:cxn modelId="{A7132D98-B71C-4371-ADBE-96EB8F677D27}" type="presParOf" srcId="{E3F51F12-4B70-4911-ACE5-44B7895313DF}" destId="{B81287C1-4835-4BE6-840E-25CE27D0FAC5}" srcOrd="1" destOrd="0" presId="urn:microsoft.com/office/officeart/2005/8/layout/hierarchy2"/>
    <dgm:cxn modelId="{DEDB15CF-23E3-45E3-B7C8-33A21B4AC9B5}" type="presParOf" srcId="{2D30493F-E540-4DB8-855A-CEC8BF8E5C2B}" destId="{6C5BBEAD-ED79-4777-9E7D-BC803EC8EDE3}" srcOrd="2" destOrd="0" presId="urn:microsoft.com/office/officeart/2005/8/layout/hierarchy2"/>
    <dgm:cxn modelId="{5AC4DC8C-FCA8-4219-B22F-E3FBAC45C378}" type="presParOf" srcId="{6C5BBEAD-ED79-4777-9E7D-BC803EC8EDE3}" destId="{21975E38-4021-4175-B9F2-D62A1C2B5464}" srcOrd="0" destOrd="0" presId="urn:microsoft.com/office/officeart/2005/8/layout/hierarchy2"/>
    <dgm:cxn modelId="{5C694D43-7794-43FE-B89A-A3E2000FE3D3}" type="presParOf" srcId="{2D30493F-E540-4DB8-855A-CEC8BF8E5C2B}" destId="{7BCDAA1F-04D8-48B3-A84A-285372F364DE}" srcOrd="3" destOrd="0" presId="urn:microsoft.com/office/officeart/2005/8/layout/hierarchy2"/>
    <dgm:cxn modelId="{3E1BFD7D-952D-473B-9B6D-1430F77B6E94}" type="presParOf" srcId="{7BCDAA1F-04D8-48B3-A84A-285372F364DE}" destId="{E1B1DCDA-4CC0-4D4B-BC64-C1629D05C743}" srcOrd="0" destOrd="0" presId="urn:microsoft.com/office/officeart/2005/8/layout/hierarchy2"/>
    <dgm:cxn modelId="{7E2C9511-F756-4730-B1DC-895B42F0EF62}" type="presParOf" srcId="{7BCDAA1F-04D8-48B3-A84A-285372F364DE}" destId="{428209BF-A956-4FF9-A7D1-F8CAEBDF342D}" srcOrd="1" destOrd="0" presId="urn:microsoft.com/office/officeart/2005/8/layout/hierarchy2"/>
    <dgm:cxn modelId="{03DD5D5E-1E75-4956-8427-3AAF9A8C2B42}" type="presParOf" srcId="{428209BF-A956-4FF9-A7D1-F8CAEBDF342D}" destId="{95688A62-B963-4770-B7A2-8CAF0A01D95C}" srcOrd="0" destOrd="0" presId="urn:microsoft.com/office/officeart/2005/8/layout/hierarchy2"/>
    <dgm:cxn modelId="{908B50A9-63D8-495A-A038-567A7D2739EF}" type="presParOf" srcId="{95688A62-B963-4770-B7A2-8CAF0A01D95C}" destId="{1B5A88FF-3D5F-481C-B271-76565EE620D0}" srcOrd="0" destOrd="0" presId="urn:microsoft.com/office/officeart/2005/8/layout/hierarchy2"/>
    <dgm:cxn modelId="{8E4ABDDB-1085-4510-8E9A-4C8C19219CD6}" type="presParOf" srcId="{428209BF-A956-4FF9-A7D1-F8CAEBDF342D}" destId="{968D46F6-E581-4E07-9238-3FF9BE139F91}" srcOrd="1" destOrd="0" presId="urn:microsoft.com/office/officeart/2005/8/layout/hierarchy2"/>
    <dgm:cxn modelId="{C2A7D21F-0B89-4C08-B88D-425A205AE43E}" type="presParOf" srcId="{968D46F6-E581-4E07-9238-3FF9BE139F91}" destId="{D3A32F79-0E15-4CDB-B627-1E775ED7570E}" srcOrd="0" destOrd="0" presId="urn:microsoft.com/office/officeart/2005/8/layout/hierarchy2"/>
    <dgm:cxn modelId="{8E559991-D1F5-486A-BC37-6345358CB844}" type="presParOf" srcId="{968D46F6-E581-4E07-9238-3FF9BE139F91}" destId="{DF29034A-2395-4273-A62E-3A06E7DB6AE2}" srcOrd="1" destOrd="0" presId="urn:microsoft.com/office/officeart/2005/8/layout/hierarchy2"/>
    <dgm:cxn modelId="{B1AFF92C-04FC-4226-BA49-CB5C08214BFB}" type="presParOf" srcId="{DF29034A-2395-4273-A62E-3A06E7DB6AE2}" destId="{E925260A-3B9B-475D-81A2-2959A171A658}" srcOrd="0" destOrd="0" presId="urn:microsoft.com/office/officeart/2005/8/layout/hierarchy2"/>
    <dgm:cxn modelId="{9F742C9A-DADE-4228-9D64-45BD2B22E9A1}" type="presParOf" srcId="{E925260A-3B9B-475D-81A2-2959A171A658}" destId="{FDC51C47-E84F-4189-A709-9731616D5A1E}" srcOrd="0" destOrd="0" presId="urn:microsoft.com/office/officeart/2005/8/layout/hierarchy2"/>
    <dgm:cxn modelId="{FFC5C370-28A2-4737-B860-41CF92EF27F7}" type="presParOf" srcId="{DF29034A-2395-4273-A62E-3A06E7DB6AE2}" destId="{E89C93D8-1968-47F9-BC1E-730187B18264}" srcOrd="1" destOrd="0" presId="urn:microsoft.com/office/officeart/2005/8/layout/hierarchy2"/>
    <dgm:cxn modelId="{37D7FD3E-4BED-4D81-B298-169E0BAB45D6}" type="presParOf" srcId="{E89C93D8-1968-47F9-BC1E-730187B18264}" destId="{0145AD33-B05E-4885-97FD-B1E77007A07B}" srcOrd="0" destOrd="0" presId="urn:microsoft.com/office/officeart/2005/8/layout/hierarchy2"/>
    <dgm:cxn modelId="{83C402FD-4101-453A-9D08-9153AB2ABE30}" type="presParOf" srcId="{E89C93D8-1968-47F9-BC1E-730187B18264}" destId="{5551ECB9-6D25-4548-A742-4C2B95874834}" srcOrd="1" destOrd="0" presId="urn:microsoft.com/office/officeart/2005/8/layout/hierarchy2"/>
    <dgm:cxn modelId="{28931125-459A-457C-A1EF-7FF408072AB5}" type="presParOf" srcId="{2D30493F-E540-4DB8-855A-CEC8BF8E5C2B}" destId="{3BE25306-F448-4EA0-8AD0-39776FBEAB12}" srcOrd="4" destOrd="0" presId="urn:microsoft.com/office/officeart/2005/8/layout/hierarchy2"/>
    <dgm:cxn modelId="{4441DD4D-EA85-402C-AA9C-7E5358E1AA36}" type="presParOf" srcId="{3BE25306-F448-4EA0-8AD0-39776FBEAB12}" destId="{A7E0D297-EC46-467F-A0D5-AFEE211F6EA3}" srcOrd="0" destOrd="0" presId="urn:microsoft.com/office/officeart/2005/8/layout/hierarchy2"/>
    <dgm:cxn modelId="{7F7B60C8-EC6E-48F4-881F-A2DF2D6F37D4}" type="presParOf" srcId="{2D30493F-E540-4DB8-855A-CEC8BF8E5C2B}" destId="{2ACAE6B1-91FA-4AB5-BA51-1D9322D1DC4C}" srcOrd="5" destOrd="0" presId="urn:microsoft.com/office/officeart/2005/8/layout/hierarchy2"/>
    <dgm:cxn modelId="{AF7D3AA4-D918-4243-9FF1-EA2B1D09FFD8}" type="presParOf" srcId="{2ACAE6B1-91FA-4AB5-BA51-1D9322D1DC4C}" destId="{CBDA56B2-7AE4-46CF-84F3-7A91E6C0BDC0}" srcOrd="0" destOrd="0" presId="urn:microsoft.com/office/officeart/2005/8/layout/hierarchy2"/>
    <dgm:cxn modelId="{4CEE7119-5F1E-4FDB-8E52-875DFC46CDC5}" type="presParOf" srcId="{2ACAE6B1-91FA-4AB5-BA51-1D9322D1DC4C}" destId="{0BBEA213-7D82-480D-85A3-698E6F56B40E}" srcOrd="1" destOrd="0" presId="urn:microsoft.com/office/officeart/2005/8/layout/hierarchy2"/>
    <dgm:cxn modelId="{A831DEA0-1640-45C6-848D-FE962EC1785A}" type="presParOf" srcId="{0BBEA213-7D82-480D-85A3-698E6F56B40E}" destId="{375E41D3-C8CC-4309-B172-9F1F3D443151}" srcOrd="0" destOrd="0" presId="urn:microsoft.com/office/officeart/2005/8/layout/hierarchy2"/>
    <dgm:cxn modelId="{5AB57A96-DCFF-46DB-A9B7-6475AE066923}" type="presParOf" srcId="{375E41D3-C8CC-4309-B172-9F1F3D443151}" destId="{833FBB97-528B-4BF6-8B0E-E2378289973B}" srcOrd="0" destOrd="0" presId="urn:microsoft.com/office/officeart/2005/8/layout/hierarchy2"/>
    <dgm:cxn modelId="{B23A6C23-7B02-44F4-AE26-1D94866602D0}" type="presParOf" srcId="{0BBEA213-7D82-480D-85A3-698E6F56B40E}" destId="{BC2041DE-24E8-413A-BB7D-5ECFFD474032}" srcOrd="1" destOrd="0" presId="urn:microsoft.com/office/officeart/2005/8/layout/hierarchy2"/>
    <dgm:cxn modelId="{EEFBA9D4-3553-4D45-ACA9-2C6BA136ECC8}" type="presParOf" srcId="{BC2041DE-24E8-413A-BB7D-5ECFFD474032}" destId="{E6DECB31-9745-4A5C-8745-B9B7A6DAF056}" srcOrd="0" destOrd="0" presId="urn:microsoft.com/office/officeart/2005/8/layout/hierarchy2"/>
    <dgm:cxn modelId="{43D5E031-C103-478C-B8C6-0CB704CEECBE}" type="presParOf" srcId="{BC2041DE-24E8-413A-BB7D-5ECFFD474032}" destId="{CBC313FF-3D60-4335-90D5-20E805DFFC17}" srcOrd="1" destOrd="0" presId="urn:microsoft.com/office/officeart/2005/8/layout/hierarchy2"/>
    <dgm:cxn modelId="{1F2D03AC-4892-4DB3-BA86-1C7BF44BED2F}" type="presParOf" srcId="{CBC313FF-3D60-4335-90D5-20E805DFFC17}" destId="{AE1B38AC-4E93-4324-B174-79EA0BAACFB3}" srcOrd="0" destOrd="0" presId="urn:microsoft.com/office/officeart/2005/8/layout/hierarchy2"/>
    <dgm:cxn modelId="{C966B205-EF75-47DC-81B0-DC6A8EFE07F2}" type="presParOf" srcId="{AE1B38AC-4E93-4324-B174-79EA0BAACFB3}" destId="{FF94F27B-055A-4F37-AE7F-B6F9DCFD8706}" srcOrd="0" destOrd="0" presId="urn:microsoft.com/office/officeart/2005/8/layout/hierarchy2"/>
    <dgm:cxn modelId="{CFF6C74E-E23F-4D37-B0EA-F8F0BC92B74B}" type="presParOf" srcId="{CBC313FF-3D60-4335-90D5-20E805DFFC17}" destId="{6C4B6B46-0946-4821-9052-59DED32C65FB}" srcOrd="1" destOrd="0" presId="urn:microsoft.com/office/officeart/2005/8/layout/hierarchy2"/>
    <dgm:cxn modelId="{C19CB4F3-EFE3-4FD8-85B2-4FA6033DD62D}" type="presParOf" srcId="{6C4B6B46-0946-4821-9052-59DED32C65FB}" destId="{F6771546-A661-436E-BC6D-769A7C7A24A8}" srcOrd="0" destOrd="0" presId="urn:microsoft.com/office/officeart/2005/8/layout/hierarchy2"/>
    <dgm:cxn modelId="{7E2E5B37-8C5C-439F-8014-55DE6A5F4C08}" type="presParOf" srcId="{6C4B6B46-0946-4821-9052-59DED32C65FB}" destId="{A845069B-A011-4AE7-B1FE-AE13947F4A8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7A33D-A125-46DA-8E74-CCA54B4CFF0E}">
      <dsp:nvSpPr>
        <dsp:cNvPr id="0" name=""/>
        <dsp:cNvSpPr/>
      </dsp:nvSpPr>
      <dsp:spPr>
        <a:xfrm>
          <a:off x="8217" y="1270663"/>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Start</a:t>
          </a:r>
        </a:p>
      </dsp:txBody>
      <dsp:txXfrm>
        <a:off x="25855" y="1288301"/>
        <a:ext cx="1169104" cy="566914"/>
      </dsp:txXfrm>
    </dsp:sp>
    <dsp:sp modelId="{CFF43E74-5476-4E71-9EC0-B8F303625B26}">
      <dsp:nvSpPr>
        <dsp:cNvPr id="0" name=""/>
        <dsp:cNvSpPr/>
      </dsp:nvSpPr>
      <dsp:spPr>
        <a:xfrm>
          <a:off x="1212597" y="1557629"/>
          <a:ext cx="481752" cy="28256"/>
        </a:xfrm>
        <a:custGeom>
          <a:avLst/>
          <a:gdLst/>
          <a:ahLst/>
          <a:cxnLst/>
          <a:rect l="0" t="0" r="0" b="0"/>
          <a:pathLst>
            <a:path>
              <a:moveTo>
                <a:pt x="0" y="14128"/>
              </a:moveTo>
              <a:lnTo>
                <a:pt x="481752" y="1412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41429" y="1559714"/>
        <a:ext cx="24087" cy="24087"/>
      </dsp:txXfrm>
    </dsp:sp>
    <dsp:sp modelId="{F080D220-B1BB-4694-802F-EE933422CC96}">
      <dsp:nvSpPr>
        <dsp:cNvPr id="0" name=""/>
        <dsp:cNvSpPr/>
      </dsp:nvSpPr>
      <dsp:spPr>
        <a:xfrm>
          <a:off x="1694349" y="1270663"/>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Login</a:t>
          </a:r>
        </a:p>
      </dsp:txBody>
      <dsp:txXfrm>
        <a:off x="1711987" y="1288301"/>
        <a:ext cx="1169104" cy="566914"/>
      </dsp:txXfrm>
    </dsp:sp>
    <dsp:sp modelId="{88773E4F-13F9-403B-970A-071211DB1C2C}">
      <dsp:nvSpPr>
        <dsp:cNvPr id="0" name=""/>
        <dsp:cNvSpPr/>
      </dsp:nvSpPr>
      <dsp:spPr>
        <a:xfrm rot="18289469">
          <a:off x="2717803" y="1211370"/>
          <a:ext cx="843603" cy="28256"/>
        </a:xfrm>
        <a:custGeom>
          <a:avLst/>
          <a:gdLst/>
          <a:ahLst/>
          <a:cxnLst/>
          <a:rect l="0" t="0" r="0" b="0"/>
          <a:pathLst>
            <a:path>
              <a:moveTo>
                <a:pt x="0" y="14128"/>
              </a:moveTo>
              <a:lnTo>
                <a:pt x="843603"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18515" y="1204408"/>
        <a:ext cx="42180" cy="42180"/>
      </dsp:txXfrm>
    </dsp:sp>
    <dsp:sp modelId="{3206A0DE-843D-4891-A34D-DFBBCA4E5A2B}">
      <dsp:nvSpPr>
        <dsp:cNvPr id="0" name=""/>
        <dsp:cNvSpPr/>
      </dsp:nvSpPr>
      <dsp:spPr>
        <a:xfrm>
          <a:off x="3380481" y="578144"/>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Admin</a:t>
          </a:r>
        </a:p>
      </dsp:txBody>
      <dsp:txXfrm>
        <a:off x="3398119" y="595782"/>
        <a:ext cx="1169104" cy="566914"/>
      </dsp:txXfrm>
    </dsp:sp>
    <dsp:sp modelId="{C2119EF3-F39A-4714-965F-33C777B2F73E}">
      <dsp:nvSpPr>
        <dsp:cNvPr id="0" name=""/>
        <dsp:cNvSpPr/>
      </dsp:nvSpPr>
      <dsp:spPr>
        <a:xfrm>
          <a:off x="4584861" y="865111"/>
          <a:ext cx="481752" cy="28256"/>
        </a:xfrm>
        <a:custGeom>
          <a:avLst/>
          <a:gdLst/>
          <a:ahLst/>
          <a:cxnLst/>
          <a:rect l="0" t="0" r="0" b="0"/>
          <a:pathLst>
            <a:path>
              <a:moveTo>
                <a:pt x="0" y="14128"/>
              </a:moveTo>
              <a:lnTo>
                <a:pt x="481752"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813694" y="867195"/>
        <a:ext cx="24087" cy="24087"/>
      </dsp:txXfrm>
    </dsp:sp>
    <dsp:sp modelId="{DFA316BE-3D78-4EFC-BCD5-24222E865E85}">
      <dsp:nvSpPr>
        <dsp:cNvPr id="0" name=""/>
        <dsp:cNvSpPr/>
      </dsp:nvSpPr>
      <dsp:spPr>
        <a:xfrm>
          <a:off x="5066613" y="578144"/>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a:t>Stock Available</a:t>
          </a:r>
        </a:p>
      </dsp:txBody>
      <dsp:txXfrm>
        <a:off x="5084251" y="595782"/>
        <a:ext cx="1169104" cy="566914"/>
      </dsp:txXfrm>
    </dsp:sp>
    <dsp:sp modelId="{D23362B1-76A2-473A-8B7D-FC46DB2242FB}">
      <dsp:nvSpPr>
        <dsp:cNvPr id="0" name=""/>
        <dsp:cNvSpPr/>
      </dsp:nvSpPr>
      <dsp:spPr>
        <a:xfrm>
          <a:off x="6270994" y="865111"/>
          <a:ext cx="481752" cy="28256"/>
        </a:xfrm>
        <a:custGeom>
          <a:avLst/>
          <a:gdLst/>
          <a:ahLst/>
          <a:cxnLst/>
          <a:rect l="0" t="0" r="0" b="0"/>
          <a:pathLst>
            <a:path>
              <a:moveTo>
                <a:pt x="0" y="14128"/>
              </a:moveTo>
              <a:lnTo>
                <a:pt x="481752"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99826" y="867195"/>
        <a:ext cx="24087" cy="24087"/>
      </dsp:txXfrm>
    </dsp:sp>
    <dsp:sp modelId="{44F2D4ED-30B2-42B0-AD73-A54A93C4BFD0}">
      <dsp:nvSpPr>
        <dsp:cNvPr id="0" name=""/>
        <dsp:cNvSpPr/>
      </dsp:nvSpPr>
      <dsp:spPr>
        <a:xfrm>
          <a:off x="6752746" y="578144"/>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a:t>Yes / No</a:t>
          </a:r>
        </a:p>
      </dsp:txBody>
      <dsp:txXfrm>
        <a:off x="6770384" y="595782"/>
        <a:ext cx="1169104" cy="566914"/>
      </dsp:txXfrm>
    </dsp:sp>
    <dsp:sp modelId="{A1D24CCB-730A-4D2C-9B83-8F4BA98BE570}">
      <dsp:nvSpPr>
        <dsp:cNvPr id="0" name=""/>
        <dsp:cNvSpPr/>
      </dsp:nvSpPr>
      <dsp:spPr>
        <a:xfrm>
          <a:off x="7957126" y="865111"/>
          <a:ext cx="481752" cy="28256"/>
        </a:xfrm>
        <a:custGeom>
          <a:avLst/>
          <a:gdLst/>
          <a:ahLst/>
          <a:cxnLst/>
          <a:rect l="0" t="0" r="0" b="0"/>
          <a:pathLst>
            <a:path>
              <a:moveTo>
                <a:pt x="0" y="14128"/>
              </a:moveTo>
              <a:lnTo>
                <a:pt x="481752"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185958" y="867195"/>
        <a:ext cx="24087" cy="24087"/>
      </dsp:txXfrm>
    </dsp:sp>
    <dsp:sp modelId="{96DE5665-489D-455F-B047-D9A592F70B7A}">
      <dsp:nvSpPr>
        <dsp:cNvPr id="0" name=""/>
        <dsp:cNvSpPr/>
      </dsp:nvSpPr>
      <dsp:spPr>
        <a:xfrm>
          <a:off x="8438878" y="578144"/>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Update stock Status</a:t>
          </a:r>
        </a:p>
      </dsp:txBody>
      <dsp:txXfrm>
        <a:off x="8456516" y="595782"/>
        <a:ext cx="1169104" cy="566914"/>
      </dsp:txXfrm>
    </dsp:sp>
    <dsp:sp modelId="{056A67F2-1F73-4E92-BE8E-5A933B7109F6}">
      <dsp:nvSpPr>
        <dsp:cNvPr id="0" name=""/>
        <dsp:cNvSpPr/>
      </dsp:nvSpPr>
      <dsp:spPr>
        <a:xfrm rot="3310531">
          <a:off x="2717803" y="1903889"/>
          <a:ext cx="843603" cy="28256"/>
        </a:xfrm>
        <a:custGeom>
          <a:avLst/>
          <a:gdLst/>
          <a:ahLst/>
          <a:cxnLst/>
          <a:rect l="0" t="0" r="0" b="0"/>
          <a:pathLst>
            <a:path>
              <a:moveTo>
                <a:pt x="0" y="14128"/>
              </a:moveTo>
              <a:lnTo>
                <a:pt x="843603"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18515" y="1896927"/>
        <a:ext cx="42180" cy="42180"/>
      </dsp:txXfrm>
    </dsp:sp>
    <dsp:sp modelId="{901D59BA-11D4-42D6-93B2-2CF680A60ECE}">
      <dsp:nvSpPr>
        <dsp:cNvPr id="0" name=""/>
        <dsp:cNvSpPr/>
      </dsp:nvSpPr>
      <dsp:spPr>
        <a:xfrm>
          <a:off x="3380481" y="1963181"/>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User</a:t>
          </a:r>
        </a:p>
      </dsp:txBody>
      <dsp:txXfrm>
        <a:off x="3398119" y="1980819"/>
        <a:ext cx="1169104" cy="566914"/>
      </dsp:txXfrm>
    </dsp:sp>
    <dsp:sp modelId="{25C4BE57-4B9E-4887-8E06-04A2BA3BAA81}">
      <dsp:nvSpPr>
        <dsp:cNvPr id="0" name=""/>
        <dsp:cNvSpPr/>
      </dsp:nvSpPr>
      <dsp:spPr>
        <a:xfrm rot="18289469">
          <a:off x="4403936" y="1903889"/>
          <a:ext cx="843603" cy="28256"/>
        </a:xfrm>
        <a:custGeom>
          <a:avLst/>
          <a:gdLst/>
          <a:ahLst/>
          <a:cxnLst/>
          <a:rect l="0" t="0" r="0" b="0"/>
          <a:pathLst>
            <a:path>
              <a:moveTo>
                <a:pt x="0" y="14128"/>
              </a:moveTo>
              <a:lnTo>
                <a:pt x="843603"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804647" y="1896927"/>
        <a:ext cx="42180" cy="42180"/>
      </dsp:txXfrm>
    </dsp:sp>
    <dsp:sp modelId="{EF15EB42-C4F9-49E5-92F0-DE37898D30FE}">
      <dsp:nvSpPr>
        <dsp:cNvPr id="0" name=""/>
        <dsp:cNvSpPr/>
      </dsp:nvSpPr>
      <dsp:spPr>
        <a:xfrm>
          <a:off x="5066613" y="1270663"/>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Shop</a:t>
          </a:r>
        </a:p>
      </dsp:txBody>
      <dsp:txXfrm>
        <a:off x="5084251" y="1288301"/>
        <a:ext cx="1169104" cy="566914"/>
      </dsp:txXfrm>
    </dsp:sp>
    <dsp:sp modelId="{513EE89B-D196-4595-AB69-8AFA5077B8A9}">
      <dsp:nvSpPr>
        <dsp:cNvPr id="0" name=""/>
        <dsp:cNvSpPr/>
      </dsp:nvSpPr>
      <dsp:spPr>
        <a:xfrm rot="21249750">
          <a:off x="6269738" y="1533003"/>
          <a:ext cx="484263" cy="28256"/>
        </a:xfrm>
        <a:custGeom>
          <a:avLst/>
          <a:gdLst/>
          <a:ahLst/>
          <a:cxnLst/>
          <a:rect l="0" t="0" r="0" b="0"/>
          <a:pathLst>
            <a:path>
              <a:moveTo>
                <a:pt x="0" y="14128"/>
              </a:moveTo>
              <a:lnTo>
                <a:pt x="484263"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99763" y="1535025"/>
        <a:ext cx="24213" cy="24213"/>
      </dsp:txXfrm>
    </dsp:sp>
    <dsp:sp modelId="{D521DD12-E0A8-4321-93CB-D359294BFB9B}">
      <dsp:nvSpPr>
        <dsp:cNvPr id="0" name=""/>
        <dsp:cNvSpPr/>
      </dsp:nvSpPr>
      <dsp:spPr>
        <a:xfrm>
          <a:off x="6752746" y="1221410"/>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Add product</a:t>
          </a:r>
        </a:p>
      </dsp:txBody>
      <dsp:txXfrm>
        <a:off x="6770384" y="1239048"/>
        <a:ext cx="1169104" cy="566914"/>
      </dsp:txXfrm>
    </dsp:sp>
    <dsp:sp modelId="{6F12AD9B-FFD6-4C88-98D0-B59747FB75F6}">
      <dsp:nvSpPr>
        <dsp:cNvPr id="0" name=""/>
        <dsp:cNvSpPr/>
      </dsp:nvSpPr>
      <dsp:spPr>
        <a:xfrm rot="350250">
          <a:off x="7955870" y="1533003"/>
          <a:ext cx="484263" cy="28256"/>
        </a:xfrm>
        <a:custGeom>
          <a:avLst/>
          <a:gdLst/>
          <a:ahLst/>
          <a:cxnLst/>
          <a:rect l="0" t="0" r="0" b="0"/>
          <a:pathLst>
            <a:path>
              <a:moveTo>
                <a:pt x="0" y="14128"/>
              </a:moveTo>
              <a:lnTo>
                <a:pt x="484263"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185895" y="1535025"/>
        <a:ext cx="24213" cy="24213"/>
      </dsp:txXfrm>
    </dsp:sp>
    <dsp:sp modelId="{A0EE5D95-CE19-48AC-93FB-5411D9D7D9A4}">
      <dsp:nvSpPr>
        <dsp:cNvPr id="0" name=""/>
        <dsp:cNvSpPr/>
      </dsp:nvSpPr>
      <dsp:spPr>
        <a:xfrm>
          <a:off x="8438878" y="1270663"/>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Update address</a:t>
          </a:r>
        </a:p>
      </dsp:txBody>
      <dsp:txXfrm>
        <a:off x="8456516" y="1288301"/>
        <a:ext cx="1169104" cy="566914"/>
      </dsp:txXfrm>
    </dsp:sp>
    <dsp:sp modelId="{A6159A53-0BB4-4216-A4AE-C52BE87BBDBF}">
      <dsp:nvSpPr>
        <dsp:cNvPr id="0" name=""/>
        <dsp:cNvSpPr/>
      </dsp:nvSpPr>
      <dsp:spPr>
        <a:xfrm rot="21249750">
          <a:off x="9642002" y="1533003"/>
          <a:ext cx="484263" cy="28256"/>
        </a:xfrm>
        <a:custGeom>
          <a:avLst/>
          <a:gdLst/>
          <a:ahLst/>
          <a:cxnLst/>
          <a:rect l="0" t="0" r="0" b="0"/>
          <a:pathLst>
            <a:path>
              <a:moveTo>
                <a:pt x="0" y="14128"/>
              </a:moveTo>
              <a:lnTo>
                <a:pt x="484263"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872027" y="1535025"/>
        <a:ext cx="24213" cy="24213"/>
      </dsp:txXfrm>
    </dsp:sp>
    <dsp:sp modelId="{7D472049-7656-4D63-B788-64CF4C681635}">
      <dsp:nvSpPr>
        <dsp:cNvPr id="0" name=""/>
        <dsp:cNvSpPr/>
      </dsp:nvSpPr>
      <dsp:spPr>
        <a:xfrm>
          <a:off x="10125010" y="1221410"/>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Payment</a:t>
          </a:r>
        </a:p>
      </dsp:txBody>
      <dsp:txXfrm>
        <a:off x="10142648" y="1239048"/>
        <a:ext cx="1169104" cy="566914"/>
      </dsp:txXfrm>
    </dsp:sp>
    <dsp:sp modelId="{6C5BBEAD-ED79-4777-9E7D-BC803EC8EDE3}">
      <dsp:nvSpPr>
        <dsp:cNvPr id="0" name=""/>
        <dsp:cNvSpPr/>
      </dsp:nvSpPr>
      <dsp:spPr>
        <a:xfrm>
          <a:off x="4584861" y="2250148"/>
          <a:ext cx="481752" cy="28256"/>
        </a:xfrm>
        <a:custGeom>
          <a:avLst/>
          <a:gdLst/>
          <a:ahLst/>
          <a:cxnLst/>
          <a:rect l="0" t="0" r="0" b="0"/>
          <a:pathLst>
            <a:path>
              <a:moveTo>
                <a:pt x="0" y="14128"/>
              </a:moveTo>
              <a:lnTo>
                <a:pt x="481752"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813694" y="2252232"/>
        <a:ext cx="24087" cy="24087"/>
      </dsp:txXfrm>
    </dsp:sp>
    <dsp:sp modelId="{E1B1DCDA-4CC0-4D4B-BC64-C1629D05C743}">
      <dsp:nvSpPr>
        <dsp:cNvPr id="0" name=""/>
        <dsp:cNvSpPr/>
      </dsp:nvSpPr>
      <dsp:spPr>
        <a:xfrm>
          <a:off x="5066613" y="1963181"/>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Rent</a:t>
          </a:r>
        </a:p>
      </dsp:txBody>
      <dsp:txXfrm>
        <a:off x="5084251" y="1980819"/>
        <a:ext cx="1169104" cy="566914"/>
      </dsp:txXfrm>
    </dsp:sp>
    <dsp:sp modelId="{95688A62-B963-4770-B7A2-8CAF0A01D95C}">
      <dsp:nvSpPr>
        <dsp:cNvPr id="0" name=""/>
        <dsp:cNvSpPr/>
      </dsp:nvSpPr>
      <dsp:spPr>
        <a:xfrm>
          <a:off x="6270994" y="2250148"/>
          <a:ext cx="481752" cy="28256"/>
        </a:xfrm>
        <a:custGeom>
          <a:avLst/>
          <a:gdLst/>
          <a:ahLst/>
          <a:cxnLst/>
          <a:rect l="0" t="0" r="0" b="0"/>
          <a:pathLst>
            <a:path>
              <a:moveTo>
                <a:pt x="0" y="14128"/>
              </a:moveTo>
              <a:lnTo>
                <a:pt x="481752"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499826" y="2252232"/>
        <a:ext cx="24087" cy="24087"/>
      </dsp:txXfrm>
    </dsp:sp>
    <dsp:sp modelId="{D3A32F79-0E15-4CDB-B627-1E775ED7570E}">
      <dsp:nvSpPr>
        <dsp:cNvPr id="0" name=""/>
        <dsp:cNvSpPr/>
      </dsp:nvSpPr>
      <dsp:spPr>
        <a:xfrm>
          <a:off x="6752746" y="1963181"/>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available product</a:t>
          </a:r>
        </a:p>
      </dsp:txBody>
      <dsp:txXfrm>
        <a:off x="6770384" y="1980819"/>
        <a:ext cx="1169104" cy="566914"/>
      </dsp:txXfrm>
    </dsp:sp>
    <dsp:sp modelId="{E925260A-3B9B-475D-81A2-2959A171A658}">
      <dsp:nvSpPr>
        <dsp:cNvPr id="0" name=""/>
        <dsp:cNvSpPr/>
      </dsp:nvSpPr>
      <dsp:spPr>
        <a:xfrm>
          <a:off x="7957126" y="2250148"/>
          <a:ext cx="481752" cy="28256"/>
        </a:xfrm>
        <a:custGeom>
          <a:avLst/>
          <a:gdLst/>
          <a:ahLst/>
          <a:cxnLst/>
          <a:rect l="0" t="0" r="0" b="0"/>
          <a:pathLst>
            <a:path>
              <a:moveTo>
                <a:pt x="0" y="14128"/>
              </a:moveTo>
              <a:lnTo>
                <a:pt x="481752"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185958" y="2252232"/>
        <a:ext cx="24087" cy="24087"/>
      </dsp:txXfrm>
    </dsp:sp>
    <dsp:sp modelId="{0145AD33-B05E-4885-97FD-B1E77007A07B}">
      <dsp:nvSpPr>
        <dsp:cNvPr id="0" name=""/>
        <dsp:cNvSpPr/>
      </dsp:nvSpPr>
      <dsp:spPr>
        <a:xfrm>
          <a:off x="8438878" y="1963181"/>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connect to supplier</a:t>
          </a:r>
        </a:p>
      </dsp:txBody>
      <dsp:txXfrm>
        <a:off x="8456516" y="1980819"/>
        <a:ext cx="1169104" cy="566914"/>
      </dsp:txXfrm>
    </dsp:sp>
    <dsp:sp modelId="{3BE25306-F448-4EA0-8AD0-39776FBEAB12}">
      <dsp:nvSpPr>
        <dsp:cNvPr id="0" name=""/>
        <dsp:cNvSpPr/>
      </dsp:nvSpPr>
      <dsp:spPr>
        <a:xfrm rot="3274218">
          <a:off x="4406257" y="2596407"/>
          <a:ext cx="849896" cy="28256"/>
        </a:xfrm>
        <a:custGeom>
          <a:avLst/>
          <a:gdLst/>
          <a:ahLst/>
          <a:cxnLst/>
          <a:rect l="0" t="0" r="0" b="0"/>
          <a:pathLst>
            <a:path>
              <a:moveTo>
                <a:pt x="0" y="14128"/>
              </a:moveTo>
              <a:lnTo>
                <a:pt x="849896"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809958" y="2589288"/>
        <a:ext cx="42494" cy="42494"/>
      </dsp:txXfrm>
    </dsp:sp>
    <dsp:sp modelId="{CBDA56B2-7AE4-46CF-84F3-7A91E6C0BDC0}">
      <dsp:nvSpPr>
        <dsp:cNvPr id="0" name=""/>
        <dsp:cNvSpPr/>
      </dsp:nvSpPr>
      <dsp:spPr>
        <a:xfrm>
          <a:off x="5077549" y="2655700"/>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Refill </a:t>
          </a:r>
        </a:p>
      </dsp:txBody>
      <dsp:txXfrm>
        <a:off x="5095187" y="2673338"/>
        <a:ext cx="1169104" cy="566914"/>
      </dsp:txXfrm>
    </dsp:sp>
    <dsp:sp modelId="{375E41D3-C8CC-4309-B172-9F1F3D443151}">
      <dsp:nvSpPr>
        <dsp:cNvPr id="0" name=""/>
        <dsp:cNvSpPr/>
      </dsp:nvSpPr>
      <dsp:spPr>
        <a:xfrm>
          <a:off x="6281929" y="2942666"/>
          <a:ext cx="470816" cy="28256"/>
        </a:xfrm>
        <a:custGeom>
          <a:avLst/>
          <a:gdLst/>
          <a:ahLst/>
          <a:cxnLst/>
          <a:rect l="0" t="0" r="0" b="0"/>
          <a:pathLst>
            <a:path>
              <a:moveTo>
                <a:pt x="0" y="14128"/>
              </a:moveTo>
              <a:lnTo>
                <a:pt x="470816"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505567" y="2945024"/>
        <a:ext cx="23540" cy="23540"/>
      </dsp:txXfrm>
    </dsp:sp>
    <dsp:sp modelId="{E6DECB31-9745-4A5C-8745-B9B7A6DAF056}">
      <dsp:nvSpPr>
        <dsp:cNvPr id="0" name=""/>
        <dsp:cNvSpPr/>
      </dsp:nvSpPr>
      <dsp:spPr>
        <a:xfrm>
          <a:off x="6752746" y="2655700"/>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a:t>Available supplier </a:t>
          </a:r>
          <a:endParaRPr lang="en-IN" sz="1900" kern="1200" dirty="0"/>
        </a:p>
      </dsp:txBody>
      <dsp:txXfrm>
        <a:off x="6770384" y="2673338"/>
        <a:ext cx="1169104" cy="566914"/>
      </dsp:txXfrm>
    </dsp:sp>
    <dsp:sp modelId="{AE1B38AC-4E93-4324-B174-79EA0BAACFB3}">
      <dsp:nvSpPr>
        <dsp:cNvPr id="0" name=""/>
        <dsp:cNvSpPr/>
      </dsp:nvSpPr>
      <dsp:spPr>
        <a:xfrm>
          <a:off x="7957126" y="2942666"/>
          <a:ext cx="481752" cy="28256"/>
        </a:xfrm>
        <a:custGeom>
          <a:avLst/>
          <a:gdLst/>
          <a:ahLst/>
          <a:cxnLst/>
          <a:rect l="0" t="0" r="0" b="0"/>
          <a:pathLst>
            <a:path>
              <a:moveTo>
                <a:pt x="0" y="14128"/>
              </a:moveTo>
              <a:lnTo>
                <a:pt x="481752" y="1412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185958" y="2944751"/>
        <a:ext cx="24087" cy="24087"/>
      </dsp:txXfrm>
    </dsp:sp>
    <dsp:sp modelId="{F6771546-A661-436E-BC6D-769A7C7A24A8}">
      <dsp:nvSpPr>
        <dsp:cNvPr id="0" name=""/>
        <dsp:cNvSpPr/>
      </dsp:nvSpPr>
      <dsp:spPr>
        <a:xfrm>
          <a:off x="8438878" y="2655700"/>
          <a:ext cx="1204380" cy="602190"/>
        </a:xfrm>
        <a:prstGeom prst="roundRect">
          <a:avLst>
            <a:gd name="adj" fmla="val 10000"/>
          </a:avLst>
        </a:prstGeom>
        <a:gradFill rotWithShape="0">
          <a:gsLst>
            <a:gs pos="0">
              <a:schemeClr val="accent1">
                <a:hueOff val="0"/>
                <a:satOff val="0"/>
                <a:lumOff val="0"/>
                <a:alphaOff val="0"/>
                <a:tint val="94000"/>
                <a:satMod val="100000"/>
                <a:lumMod val="108000"/>
              </a:schemeClr>
            </a:gs>
            <a:gs pos="50000">
              <a:schemeClr val="accent1">
                <a:hueOff val="0"/>
                <a:satOff val="0"/>
                <a:lumOff val="0"/>
                <a:alphaOff val="0"/>
                <a:tint val="98000"/>
                <a:shade val="100000"/>
                <a:satMod val="100000"/>
                <a:lumMod val="100000"/>
              </a:schemeClr>
            </a:gs>
            <a:gs pos="100000">
              <a:schemeClr val="accent1">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a:t>Connect to supplier </a:t>
          </a:r>
          <a:endParaRPr lang="en-IN" sz="1900" kern="1200" dirty="0"/>
        </a:p>
      </dsp:txBody>
      <dsp:txXfrm>
        <a:off x="8456516" y="2673338"/>
        <a:ext cx="1169104" cy="5669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53080C-8EE8-425B-8E65-66C8B583D160}"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1471332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53080C-8EE8-425B-8E65-66C8B583D160}"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2181635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53080C-8EE8-425B-8E65-66C8B583D160}"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1452358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53080C-8EE8-425B-8E65-66C8B583D160}"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B4AD1-6829-450D-BA00-345405D8ED7F}"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04559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53080C-8EE8-425B-8E65-66C8B583D160}"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424858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53080C-8EE8-425B-8E65-66C8B583D160}" type="datetimeFigureOut">
              <a:rPr lang="en-IN" smtClean="0"/>
              <a:t>10-06-2022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2497576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53080C-8EE8-425B-8E65-66C8B583D160}" type="datetimeFigureOut">
              <a:rPr lang="en-IN" smtClean="0"/>
              <a:t>10-06-2022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2459924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53080C-8EE8-425B-8E65-66C8B583D160}"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331797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53080C-8EE8-425B-8E65-66C8B583D160}"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2673094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53080C-8EE8-425B-8E65-66C8B583D160}"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1159717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53080C-8EE8-425B-8E65-66C8B583D160}"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3154646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53080C-8EE8-425B-8E65-66C8B583D160}" type="datetimeFigureOut">
              <a:rPr lang="en-IN" smtClean="0"/>
              <a:t>10-06-2022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3191457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53080C-8EE8-425B-8E65-66C8B583D160}"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867857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53080C-8EE8-425B-8E65-66C8B583D160}" type="datetimeFigureOut">
              <a:rPr lang="en-IN" smtClean="0"/>
              <a:t>10-06-2022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2646807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53080C-8EE8-425B-8E65-66C8B583D160}" type="datetimeFigureOut">
              <a:rPr lang="en-IN" smtClean="0"/>
              <a:t>10-06-2022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265650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F53080C-8EE8-425B-8E65-66C8B583D160}" type="datetimeFigureOut">
              <a:rPr lang="en-IN" smtClean="0"/>
              <a:t>10-06-2022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205419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53080C-8EE8-425B-8E65-66C8B583D160}"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3526683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53080C-8EE8-425B-8E65-66C8B583D160}" type="datetimeFigureOut">
              <a:rPr lang="en-IN" smtClean="0"/>
              <a:t>10-06-2022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B4AD1-6829-450D-BA00-345405D8ED7F}" type="slidenum">
              <a:rPr lang="en-IN" smtClean="0"/>
              <a:t>‹#›</a:t>
            </a:fld>
            <a:endParaRPr lang="en-IN"/>
          </a:p>
        </p:txBody>
      </p:sp>
    </p:spTree>
    <p:extLst>
      <p:ext uri="{BB962C8B-B14F-4D97-AF65-F5344CB8AC3E}">
        <p14:creationId xmlns:p14="http://schemas.microsoft.com/office/powerpoint/2010/main" val="552876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F53080C-8EE8-425B-8E65-66C8B583D160}" type="datetimeFigureOut">
              <a:rPr lang="en-IN" smtClean="0"/>
              <a:t>10-06-2022</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0DB4AD1-6829-450D-BA00-345405D8ED7F}" type="slidenum">
              <a:rPr lang="en-IN" smtClean="0"/>
              <a:t>‹#›</a:t>
            </a:fld>
            <a:endParaRPr lang="en-IN"/>
          </a:p>
        </p:txBody>
      </p:sp>
    </p:spTree>
    <p:extLst>
      <p:ext uri="{BB962C8B-B14F-4D97-AF65-F5344CB8AC3E}">
        <p14:creationId xmlns:p14="http://schemas.microsoft.com/office/powerpoint/2010/main" val="1615813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8.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ebp"/><Relationship Id="rId1" Type="http://schemas.openxmlformats.org/officeDocument/2006/relationships/slideLayout" Target="../slideLayouts/slideLayout18.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D65E8B6-1DE2-979E-CBF2-25686FD365E3}"/>
              </a:ext>
            </a:extLst>
          </p:cNvPr>
          <p:cNvSpPr/>
          <p:nvPr/>
        </p:nvSpPr>
        <p:spPr>
          <a:xfrm>
            <a:off x="0" y="-182880"/>
            <a:ext cx="12192000" cy="7040880"/>
          </a:xfrm>
          <a:prstGeom prst="rect">
            <a:avLst/>
          </a:prstGeom>
          <a:solidFill>
            <a:srgbClr val="E1D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0DAB00B-C782-823B-0DFC-E25F1486F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97" y="-182880"/>
            <a:ext cx="10584001" cy="7056000"/>
          </a:xfrm>
          <a:prstGeom prst="rect">
            <a:avLst/>
          </a:prstGeom>
        </p:spPr>
      </p:pic>
      <p:sp>
        <p:nvSpPr>
          <p:cNvPr id="4" name="Rectangle 3">
            <a:extLst>
              <a:ext uri="{FF2B5EF4-FFF2-40B4-BE49-F238E27FC236}">
                <a16:creationId xmlns:a16="http://schemas.microsoft.com/office/drawing/2014/main" id="{F95ECAE4-1DEB-E807-496F-93B53D3ED3A0}"/>
              </a:ext>
            </a:extLst>
          </p:cNvPr>
          <p:cNvSpPr/>
          <p:nvPr/>
        </p:nvSpPr>
        <p:spPr>
          <a:xfrm>
            <a:off x="590874" y="414635"/>
            <a:ext cx="11010248" cy="923330"/>
          </a:xfrm>
          <a:prstGeom prst="rect">
            <a:avLst/>
          </a:prstGeom>
          <a:noFill/>
        </p:spPr>
        <p:txBody>
          <a:bodyPr wrap="squar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w Cen MT Condensed Extra Bold" panose="020B0803020202020204" pitchFamily="34" charset="0"/>
              </a:rPr>
              <a:t>ONLINE OXYGEN MANEGEMENT SYSTEM</a:t>
            </a:r>
          </a:p>
        </p:txBody>
      </p:sp>
      <p:sp>
        <p:nvSpPr>
          <p:cNvPr id="6" name="TextBox 5">
            <a:extLst>
              <a:ext uri="{FF2B5EF4-FFF2-40B4-BE49-F238E27FC236}">
                <a16:creationId xmlns:a16="http://schemas.microsoft.com/office/drawing/2014/main" id="{8B6994AE-06E5-DCFC-3C9A-FECAC5C947A5}"/>
              </a:ext>
            </a:extLst>
          </p:cNvPr>
          <p:cNvSpPr txBox="1"/>
          <p:nvPr/>
        </p:nvSpPr>
        <p:spPr>
          <a:xfrm>
            <a:off x="3312951" y="6165234"/>
            <a:ext cx="5566092" cy="707886"/>
          </a:xfrm>
          <a:prstGeom prst="rect">
            <a:avLst/>
          </a:prstGeom>
          <a:noFill/>
        </p:spPr>
        <p:txBody>
          <a:bodyPr wrap="square" rtlCol="0">
            <a:spAutoFit/>
          </a:bodyPr>
          <a:lstStyle/>
          <a:p>
            <a:pPr algn="ctr"/>
            <a:r>
              <a:rPr lang="en-IN" sz="2000" b="1" dirty="0">
                <a:solidFill>
                  <a:schemeClr val="bg1"/>
                </a:solidFill>
                <a:latin typeface="Arial Rounded MT Bold" panose="020F0704030504030204" pitchFamily="34" charset="0"/>
              </a:rPr>
              <a:t>SILIGURI INSTITUTE OF TECHNOLOGY</a:t>
            </a:r>
          </a:p>
          <a:p>
            <a:pPr algn="ctr"/>
            <a:r>
              <a:rPr lang="en-IN" sz="2000" b="1" dirty="0">
                <a:solidFill>
                  <a:schemeClr val="bg1"/>
                </a:solidFill>
                <a:latin typeface="Arial Rounded MT Bold" panose="020F0704030504030204" pitchFamily="34" charset="0"/>
              </a:rPr>
              <a:t>2021 - 2022</a:t>
            </a:r>
          </a:p>
        </p:txBody>
      </p:sp>
      <p:sp>
        <p:nvSpPr>
          <p:cNvPr id="7" name="TextBox 6">
            <a:extLst>
              <a:ext uri="{FF2B5EF4-FFF2-40B4-BE49-F238E27FC236}">
                <a16:creationId xmlns:a16="http://schemas.microsoft.com/office/drawing/2014/main" id="{D2A7CFFF-9952-9AE3-B36E-9E3FEA301995}"/>
              </a:ext>
            </a:extLst>
          </p:cNvPr>
          <p:cNvSpPr txBox="1"/>
          <p:nvPr/>
        </p:nvSpPr>
        <p:spPr>
          <a:xfrm>
            <a:off x="9219322" y="3084939"/>
            <a:ext cx="2972673" cy="1292662"/>
          </a:xfrm>
          <a:prstGeom prst="rect">
            <a:avLst/>
          </a:prstGeom>
          <a:noFill/>
        </p:spPr>
        <p:txBody>
          <a:bodyPr wrap="square" rtlCol="0">
            <a:spAutoFit/>
          </a:bodyPr>
          <a:lstStyle/>
          <a:p>
            <a:pPr algn="r"/>
            <a:r>
              <a:rPr lang="en-IN" b="1" dirty="0">
                <a:solidFill>
                  <a:schemeClr val="accent1">
                    <a:lumMod val="75000"/>
                  </a:schemeClr>
                </a:solidFill>
                <a:latin typeface="Arial Rounded MT Bold" panose="020F0704030504030204" pitchFamily="34" charset="0"/>
              </a:rPr>
              <a:t>Presented by</a:t>
            </a:r>
          </a:p>
          <a:p>
            <a:pPr algn="r"/>
            <a:r>
              <a:rPr lang="en-IN" sz="2000" b="1" dirty="0">
                <a:solidFill>
                  <a:schemeClr val="accent1">
                    <a:lumMod val="75000"/>
                  </a:schemeClr>
                </a:solidFill>
                <a:latin typeface="Arial Rounded MT Bold" panose="020F0704030504030204" pitchFamily="34" charset="0"/>
              </a:rPr>
              <a:t>  </a:t>
            </a:r>
            <a:r>
              <a:rPr lang="en-IN" sz="2000" b="1" dirty="0" err="1">
                <a:solidFill>
                  <a:schemeClr val="accent1">
                    <a:lumMod val="75000"/>
                  </a:schemeClr>
                </a:solidFill>
                <a:latin typeface="Arial Rounded MT Bold" panose="020F0704030504030204" pitchFamily="34" charset="0"/>
              </a:rPr>
              <a:t>Soumyadeep</a:t>
            </a:r>
            <a:r>
              <a:rPr lang="en-IN" sz="2000" b="1" dirty="0">
                <a:solidFill>
                  <a:schemeClr val="accent1">
                    <a:lumMod val="75000"/>
                  </a:schemeClr>
                </a:solidFill>
                <a:latin typeface="Arial Rounded MT Bold" panose="020F0704030504030204" pitchFamily="34" charset="0"/>
              </a:rPr>
              <a:t> Das		Jaydeep Sarkar	Enakshi Pal</a:t>
            </a:r>
          </a:p>
        </p:txBody>
      </p:sp>
      <p:sp>
        <p:nvSpPr>
          <p:cNvPr id="8" name="TextBox 7">
            <a:extLst>
              <a:ext uri="{FF2B5EF4-FFF2-40B4-BE49-F238E27FC236}">
                <a16:creationId xmlns:a16="http://schemas.microsoft.com/office/drawing/2014/main" id="{D497703B-946C-0C52-AA10-AB247C9FCCEB}"/>
              </a:ext>
            </a:extLst>
          </p:cNvPr>
          <p:cNvSpPr txBox="1"/>
          <p:nvPr/>
        </p:nvSpPr>
        <p:spPr>
          <a:xfrm>
            <a:off x="-5" y="1550759"/>
            <a:ext cx="5374285" cy="769441"/>
          </a:xfrm>
          <a:prstGeom prst="rect">
            <a:avLst/>
          </a:prstGeom>
          <a:noFill/>
        </p:spPr>
        <p:txBody>
          <a:bodyPr wrap="square" rtlCol="0">
            <a:spAutoFit/>
          </a:bodyPr>
          <a:lstStyle/>
          <a:p>
            <a:r>
              <a:rPr lang="en-IN" sz="2000" b="1" dirty="0">
                <a:solidFill>
                  <a:schemeClr val="accent1">
                    <a:lumMod val="50000"/>
                  </a:schemeClr>
                </a:solidFill>
                <a:latin typeface="Arial Rounded MT Bold" panose="020F0704030504030204" pitchFamily="34" charset="0"/>
              </a:rPr>
              <a:t>Supervisor:</a:t>
            </a:r>
          </a:p>
          <a:p>
            <a:r>
              <a:rPr lang="en-IN" sz="2400" b="1" dirty="0">
                <a:solidFill>
                  <a:schemeClr val="accent1">
                    <a:lumMod val="50000"/>
                  </a:schemeClr>
                </a:solidFill>
                <a:latin typeface="Arial Rounded MT Bold" panose="020F0704030504030204" pitchFamily="34" charset="0"/>
              </a:rPr>
              <a:t>Assistant Professor </a:t>
            </a:r>
            <a:r>
              <a:rPr lang="en-IN" sz="2400" b="1" dirty="0" err="1">
                <a:solidFill>
                  <a:schemeClr val="accent1">
                    <a:lumMod val="50000"/>
                  </a:schemeClr>
                </a:solidFill>
                <a:latin typeface="Arial Rounded MT Bold" panose="020F0704030504030204" pitchFamily="34" charset="0"/>
              </a:rPr>
              <a:t>Jayati</a:t>
            </a:r>
            <a:r>
              <a:rPr lang="en-IN" sz="2400" b="1" dirty="0">
                <a:solidFill>
                  <a:schemeClr val="accent1">
                    <a:lumMod val="50000"/>
                  </a:schemeClr>
                </a:solidFill>
                <a:latin typeface="Arial Rounded MT Bold" panose="020F0704030504030204" pitchFamily="34" charset="0"/>
              </a:rPr>
              <a:t> Routh </a:t>
            </a:r>
          </a:p>
        </p:txBody>
      </p:sp>
    </p:spTree>
    <p:extLst>
      <p:ext uri="{BB962C8B-B14F-4D97-AF65-F5344CB8AC3E}">
        <p14:creationId xmlns:p14="http://schemas.microsoft.com/office/powerpoint/2010/main" val="185183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0-10-35">
            <a:hlinkClick r:id="" action="ppaction://media"/>
            <a:extLst>
              <a:ext uri="{FF2B5EF4-FFF2-40B4-BE49-F238E27FC236}">
                <a16:creationId xmlns:a16="http://schemas.microsoft.com/office/drawing/2014/main" id="{C73203AE-4A44-09E0-6BD7-49682D1969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89395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8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9392CA-6AC2-E246-37E8-DC7E27835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3560" y="0"/>
            <a:ext cx="3967480" cy="3967480"/>
          </a:xfrm>
          <a:prstGeom prst="ellipse">
            <a:avLst/>
          </a:prstGeom>
          <a:ln>
            <a:noFill/>
          </a:ln>
          <a:effectLst>
            <a:softEdge rad="112500"/>
          </a:effectLst>
        </p:spPr>
      </p:pic>
      <p:sp>
        <p:nvSpPr>
          <p:cNvPr id="6" name="Rectangle 5">
            <a:extLst>
              <a:ext uri="{FF2B5EF4-FFF2-40B4-BE49-F238E27FC236}">
                <a16:creationId xmlns:a16="http://schemas.microsoft.com/office/drawing/2014/main" id="{5D2F34A7-24E4-3BBA-B0DD-DC350DC5C840}"/>
              </a:ext>
            </a:extLst>
          </p:cNvPr>
          <p:cNvSpPr/>
          <p:nvPr/>
        </p:nvSpPr>
        <p:spPr>
          <a:xfrm>
            <a:off x="0" y="396855"/>
            <a:ext cx="5235665"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pitchFamily="34" charset="0"/>
              </a:rPr>
              <a:t>Future Scope</a:t>
            </a:r>
          </a:p>
        </p:txBody>
      </p:sp>
      <p:sp>
        <p:nvSpPr>
          <p:cNvPr id="7" name="TextBox 6">
            <a:extLst>
              <a:ext uri="{FF2B5EF4-FFF2-40B4-BE49-F238E27FC236}">
                <a16:creationId xmlns:a16="http://schemas.microsoft.com/office/drawing/2014/main" id="{C6333B25-5423-163B-8B4C-E3E088A939E4}"/>
              </a:ext>
            </a:extLst>
          </p:cNvPr>
          <p:cNvSpPr txBox="1"/>
          <p:nvPr/>
        </p:nvSpPr>
        <p:spPr>
          <a:xfrm>
            <a:off x="1168400" y="4216400"/>
            <a:ext cx="7802880" cy="1605280"/>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CF578103-BBAB-2FD1-483A-4D2B858EBF56}"/>
              </a:ext>
            </a:extLst>
          </p:cNvPr>
          <p:cNvSpPr txBox="1"/>
          <p:nvPr/>
        </p:nvSpPr>
        <p:spPr>
          <a:xfrm>
            <a:off x="375920" y="4389120"/>
            <a:ext cx="11694160" cy="1754326"/>
          </a:xfrm>
          <a:prstGeom prst="rect">
            <a:avLst/>
          </a:prstGeom>
          <a:noFill/>
        </p:spPr>
        <p:txBody>
          <a:bodyPr wrap="square" rtlCol="0">
            <a:spAutoFit/>
          </a:bodyPr>
          <a:lstStyle/>
          <a:p>
            <a:pPr algn="l"/>
            <a:r>
              <a:rPr lang="en-US" b="0" i="0" dirty="0">
                <a:solidFill>
                  <a:schemeClr val="tx2">
                    <a:lumMod val="75000"/>
                  </a:schemeClr>
                </a:solidFill>
                <a:effectLst/>
                <a:latin typeface="Arial Black" panose="020B0A04020102020204" pitchFamily="34" charset="0"/>
              </a:rPr>
              <a:t> 1. Looking forward to enable "Return Empty Cylinder" option, so that the user can return the empty oxygen cylinder after using the oxygen in it in order to reuse the cylinder by refilling the oxygen gas.</a:t>
            </a:r>
          </a:p>
          <a:p>
            <a:pPr algn="l"/>
            <a:endParaRPr lang="en-US" b="0" i="0" dirty="0">
              <a:solidFill>
                <a:schemeClr val="tx2">
                  <a:lumMod val="75000"/>
                </a:schemeClr>
              </a:solidFill>
              <a:effectLst/>
              <a:latin typeface="Arial Black" panose="020B0A04020102020204" pitchFamily="34" charset="0"/>
            </a:endParaRPr>
          </a:p>
          <a:p>
            <a:pPr algn="l"/>
            <a:r>
              <a:rPr lang="en-US" b="0" i="0" dirty="0">
                <a:solidFill>
                  <a:schemeClr val="tx2">
                    <a:lumMod val="75000"/>
                  </a:schemeClr>
                </a:solidFill>
                <a:effectLst/>
                <a:latin typeface="Arial Black" panose="020B0A04020102020204" pitchFamily="34" charset="0"/>
              </a:rPr>
              <a:t>2. We are looking forward to expand our system in different other locations as well</a:t>
            </a:r>
          </a:p>
          <a:p>
            <a:endParaRPr lang="en-IN" dirty="0"/>
          </a:p>
        </p:txBody>
      </p:sp>
    </p:spTree>
    <p:extLst>
      <p:ext uri="{BB962C8B-B14F-4D97-AF65-F5344CB8AC3E}">
        <p14:creationId xmlns:p14="http://schemas.microsoft.com/office/powerpoint/2010/main" val="776989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FAB015-613B-067A-FF23-5D93FE574DD1}"/>
              </a:ext>
            </a:extLst>
          </p:cNvPr>
          <p:cNvSpPr/>
          <p:nvPr/>
        </p:nvSpPr>
        <p:spPr>
          <a:xfrm>
            <a:off x="3677677" y="2967335"/>
            <a:ext cx="4836645" cy="923330"/>
          </a:xfrm>
          <a:prstGeom prst="rect">
            <a:avLst/>
          </a:prstGeom>
          <a:noFill/>
        </p:spPr>
        <p:txBody>
          <a:bodyPr wrap="none" lIns="91440" tIns="45720" rIns="91440" bIns="45720">
            <a:spAutoFit/>
          </a:bodyPr>
          <a:lstStyle/>
          <a:p>
            <a:pPr algn="ctr"/>
            <a:r>
              <a:rPr lang="en-US" sz="5400" b="0" cap="none" spc="0" dirty="0">
                <a:ln w="0"/>
                <a:solidFill>
                  <a:schemeClr val="bg2">
                    <a:lumMod val="75000"/>
                  </a:schemeClr>
                </a:solidFill>
                <a:effectLst/>
                <a:latin typeface="Arial Black" panose="020B0A04020102020204" pitchFamily="34" charset="0"/>
              </a:rPr>
              <a:t>THANK YOU</a:t>
            </a:r>
          </a:p>
        </p:txBody>
      </p:sp>
    </p:spTree>
    <p:extLst>
      <p:ext uri="{BB962C8B-B14F-4D97-AF65-F5344CB8AC3E}">
        <p14:creationId xmlns:p14="http://schemas.microsoft.com/office/powerpoint/2010/main" val="419242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510144-5BE2-0F5C-59F9-7D2AB4B96B55}"/>
              </a:ext>
            </a:extLst>
          </p:cNvPr>
          <p:cNvSpPr txBox="1"/>
          <p:nvPr/>
        </p:nvSpPr>
        <p:spPr>
          <a:xfrm>
            <a:off x="133349" y="333154"/>
            <a:ext cx="3062177" cy="646331"/>
          </a:xfrm>
          <a:prstGeom prst="rect">
            <a:avLst/>
          </a:prstGeom>
          <a:noFill/>
        </p:spPr>
        <p:txBody>
          <a:bodyPr wrap="square" rtlCol="0">
            <a:spAutoFit/>
          </a:bodyPr>
          <a:lstStyle/>
          <a:p>
            <a:r>
              <a:rPr lang="en-IN" sz="3600" b="1" dirty="0">
                <a:latin typeface="Arial Rounded MT Bold" panose="020F0704030504030204" pitchFamily="34" charset="0"/>
              </a:rPr>
              <a:t>CONTENTS</a:t>
            </a:r>
          </a:p>
        </p:txBody>
      </p:sp>
      <p:sp>
        <p:nvSpPr>
          <p:cNvPr id="5" name="Callout: Down Arrow 4">
            <a:extLst>
              <a:ext uri="{FF2B5EF4-FFF2-40B4-BE49-F238E27FC236}">
                <a16:creationId xmlns:a16="http://schemas.microsoft.com/office/drawing/2014/main" id="{4E2D6F15-53C8-4D99-6012-2C0C114CA978}"/>
              </a:ext>
            </a:extLst>
          </p:cNvPr>
          <p:cNvSpPr/>
          <p:nvPr/>
        </p:nvSpPr>
        <p:spPr>
          <a:xfrm>
            <a:off x="623999" y="1562985"/>
            <a:ext cx="3062177" cy="2945219"/>
          </a:xfrm>
          <a:prstGeom prst="downArrowCallou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allout: Down Arrow 5">
            <a:extLst>
              <a:ext uri="{FF2B5EF4-FFF2-40B4-BE49-F238E27FC236}">
                <a16:creationId xmlns:a16="http://schemas.microsoft.com/office/drawing/2014/main" id="{C632E248-C07A-3E26-C3E1-5A53E88905C0}"/>
              </a:ext>
            </a:extLst>
          </p:cNvPr>
          <p:cNvSpPr/>
          <p:nvPr/>
        </p:nvSpPr>
        <p:spPr>
          <a:xfrm>
            <a:off x="4476639" y="1562985"/>
            <a:ext cx="3062177" cy="2945219"/>
          </a:xfrm>
          <a:prstGeom prst="downArrowCallou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Callout: Down Arrow 6">
            <a:extLst>
              <a:ext uri="{FF2B5EF4-FFF2-40B4-BE49-F238E27FC236}">
                <a16:creationId xmlns:a16="http://schemas.microsoft.com/office/drawing/2014/main" id="{395A932F-73EC-4381-2B95-800E3C93FE40}"/>
              </a:ext>
            </a:extLst>
          </p:cNvPr>
          <p:cNvSpPr/>
          <p:nvPr/>
        </p:nvSpPr>
        <p:spPr>
          <a:xfrm>
            <a:off x="8329280" y="1562985"/>
            <a:ext cx="3062177" cy="2945219"/>
          </a:xfrm>
          <a:prstGeom prst="downArrowCallout">
            <a:avLst/>
          </a:prstGeom>
          <a:blipFill dpi="0" rotWithShape="1">
            <a:blip r:embed="rId4">
              <a:extLst>
                <a:ext uri="{28A0092B-C50C-407E-A947-70E740481C1C}">
                  <a14:useLocalDpi xmlns:a14="http://schemas.microsoft.com/office/drawing/2010/main" val="0"/>
                </a:ext>
              </a:extLst>
            </a:blip>
            <a:srcRect/>
            <a:stretch>
              <a:fillRect/>
            </a:stretch>
          </a:blip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E76C57B6-61F5-CD54-7B6C-77B79CBD5D06}"/>
              </a:ext>
            </a:extLst>
          </p:cNvPr>
          <p:cNvSpPr txBox="1"/>
          <p:nvPr/>
        </p:nvSpPr>
        <p:spPr>
          <a:xfrm>
            <a:off x="1323974" y="4629150"/>
            <a:ext cx="1905001" cy="369332"/>
          </a:xfrm>
          <a:prstGeom prst="rect">
            <a:avLst/>
          </a:prstGeom>
          <a:noFill/>
        </p:spPr>
        <p:txBody>
          <a:bodyPr wrap="square" rtlCol="0">
            <a:spAutoFit/>
          </a:bodyPr>
          <a:lstStyle/>
          <a:p>
            <a:r>
              <a:rPr lang="en-IN" b="1" dirty="0">
                <a:latin typeface="Arial Black" panose="020B0A04020102020204" pitchFamily="34" charset="0"/>
              </a:rPr>
              <a:t>OBJECTIVE</a:t>
            </a:r>
            <a:r>
              <a:rPr lang="en-IN" dirty="0"/>
              <a:t> </a:t>
            </a:r>
          </a:p>
        </p:txBody>
      </p:sp>
      <p:sp>
        <p:nvSpPr>
          <p:cNvPr id="8" name="TextBox 7">
            <a:extLst>
              <a:ext uri="{FF2B5EF4-FFF2-40B4-BE49-F238E27FC236}">
                <a16:creationId xmlns:a16="http://schemas.microsoft.com/office/drawing/2014/main" id="{3F4B0779-6E68-F9E4-42E6-23C3614FC9BA}"/>
              </a:ext>
            </a:extLst>
          </p:cNvPr>
          <p:cNvSpPr txBox="1"/>
          <p:nvPr/>
        </p:nvSpPr>
        <p:spPr>
          <a:xfrm>
            <a:off x="4907589" y="4629150"/>
            <a:ext cx="2200275" cy="369332"/>
          </a:xfrm>
          <a:prstGeom prst="rect">
            <a:avLst/>
          </a:prstGeom>
          <a:noFill/>
        </p:spPr>
        <p:txBody>
          <a:bodyPr wrap="square" rtlCol="0">
            <a:spAutoFit/>
          </a:bodyPr>
          <a:lstStyle/>
          <a:p>
            <a:r>
              <a:rPr lang="en-IN" b="1" dirty="0">
                <a:latin typeface="Arial Black" panose="020B0A04020102020204" pitchFamily="34" charset="0"/>
              </a:rPr>
              <a:t>METHODOLOGY</a:t>
            </a:r>
            <a:r>
              <a:rPr lang="en-IN" dirty="0"/>
              <a:t> </a:t>
            </a:r>
          </a:p>
        </p:txBody>
      </p:sp>
      <p:sp>
        <p:nvSpPr>
          <p:cNvPr id="9" name="TextBox 8">
            <a:extLst>
              <a:ext uri="{FF2B5EF4-FFF2-40B4-BE49-F238E27FC236}">
                <a16:creationId xmlns:a16="http://schemas.microsoft.com/office/drawing/2014/main" id="{90FA07BA-FB4F-C7ED-D0E7-FCD8936663B6}"/>
              </a:ext>
            </a:extLst>
          </p:cNvPr>
          <p:cNvSpPr txBox="1"/>
          <p:nvPr/>
        </p:nvSpPr>
        <p:spPr>
          <a:xfrm>
            <a:off x="8907867" y="4629150"/>
            <a:ext cx="1905001" cy="369332"/>
          </a:xfrm>
          <a:prstGeom prst="rect">
            <a:avLst/>
          </a:prstGeom>
          <a:noFill/>
        </p:spPr>
        <p:txBody>
          <a:bodyPr wrap="square">
            <a:spAutoFit/>
          </a:bodyPr>
          <a:lstStyle/>
          <a:p>
            <a:r>
              <a:rPr lang="en-IN" b="1" dirty="0">
                <a:latin typeface="Arial Black" panose="020B0A04020102020204" pitchFamily="34" charset="0"/>
              </a:rPr>
              <a:t>CONCLUSION</a:t>
            </a:r>
          </a:p>
        </p:txBody>
      </p:sp>
    </p:spTree>
    <p:extLst>
      <p:ext uri="{BB962C8B-B14F-4D97-AF65-F5344CB8AC3E}">
        <p14:creationId xmlns:p14="http://schemas.microsoft.com/office/powerpoint/2010/main" val="1356722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E16535-C576-5D71-933A-0AF3463A5524}"/>
              </a:ext>
            </a:extLst>
          </p:cNvPr>
          <p:cNvSpPr/>
          <p:nvPr/>
        </p:nvSpPr>
        <p:spPr>
          <a:xfrm>
            <a:off x="1048560" y="367010"/>
            <a:ext cx="10094879" cy="584775"/>
          </a:xfrm>
          <a:prstGeom prst="rect">
            <a:avLst/>
          </a:prstGeom>
          <a:noFill/>
        </p:spPr>
        <p:txBody>
          <a:bodyPr wrap="none" lIns="91440" tIns="45720" rIns="91440" bIns="45720">
            <a:spAutoFit/>
          </a:bodyPr>
          <a:lstStyle/>
          <a:p>
            <a:pPr algn="ctr"/>
            <a:r>
              <a:rPr lang="en-US" sz="3200" b="0" cap="none" spc="0" dirty="0">
                <a:ln w="0"/>
                <a:solidFill>
                  <a:schemeClr val="accent1">
                    <a:lumMod val="75000"/>
                  </a:schemeClr>
                </a:solidFill>
                <a:effectLst/>
                <a:latin typeface="Arial Black" panose="020B0A04020102020204" pitchFamily="34" charset="0"/>
              </a:rPr>
              <a:t>What is Online Oxygen Management System</a:t>
            </a:r>
          </a:p>
        </p:txBody>
      </p:sp>
      <p:sp>
        <p:nvSpPr>
          <p:cNvPr id="6" name="TextBox 5">
            <a:extLst>
              <a:ext uri="{FF2B5EF4-FFF2-40B4-BE49-F238E27FC236}">
                <a16:creationId xmlns:a16="http://schemas.microsoft.com/office/drawing/2014/main" id="{6BB9F56F-F407-5344-6428-B014BE30D12D}"/>
              </a:ext>
            </a:extLst>
          </p:cNvPr>
          <p:cNvSpPr txBox="1"/>
          <p:nvPr/>
        </p:nvSpPr>
        <p:spPr>
          <a:xfrm>
            <a:off x="142874" y="1190625"/>
            <a:ext cx="11906250" cy="830997"/>
          </a:xfrm>
          <a:prstGeom prst="rect">
            <a:avLst/>
          </a:prstGeom>
          <a:noFill/>
        </p:spPr>
        <p:txBody>
          <a:bodyPr wrap="square" rtlCol="0">
            <a:spAutoFit/>
          </a:bodyPr>
          <a:lstStyle/>
          <a:p>
            <a:pPr algn="ctr"/>
            <a:r>
              <a:rPr lang="en-IN" sz="2400" dirty="0">
                <a:solidFill>
                  <a:srgbClr val="002060"/>
                </a:solidFill>
                <a:latin typeface="Arial Rounded MT Bold" panose="020F0704030504030204" pitchFamily="34" charset="0"/>
              </a:rPr>
              <a:t>It’s a digital platform to fast-pace the supply of Oxygen cylinder and other medical supply to both people and hospitals. </a:t>
            </a:r>
          </a:p>
        </p:txBody>
      </p:sp>
      <p:pic>
        <p:nvPicPr>
          <p:cNvPr id="10" name="Picture 9">
            <a:extLst>
              <a:ext uri="{FF2B5EF4-FFF2-40B4-BE49-F238E27FC236}">
                <a16:creationId xmlns:a16="http://schemas.microsoft.com/office/drawing/2014/main" id="{2C4B719B-6E6C-4A4F-F6B1-102B3B53B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623" y="2150700"/>
            <a:ext cx="3779902" cy="291006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FB48EDF-5EE8-BE90-0C82-E6DCAB28D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577" y="2170990"/>
            <a:ext cx="3345114" cy="428400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0A7A49BA-3F56-B41E-6273-74A395968B2E}"/>
              </a:ext>
            </a:extLst>
          </p:cNvPr>
          <p:cNvPicPr>
            <a:picLocks noChangeAspect="1"/>
          </p:cNvPicPr>
          <p:nvPr/>
        </p:nvPicPr>
        <p:blipFill>
          <a:blip r:embed="rId4"/>
          <a:stretch>
            <a:fillRect/>
          </a:stretch>
        </p:blipFill>
        <p:spPr>
          <a:xfrm>
            <a:off x="755573" y="2152990"/>
            <a:ext cx="2816100" cy="43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53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16CA6C-B49C-152A-2D71-7ECFB92E1798}"/>
              </a:ext>
            </a:extLst>
          </p:cNvPr>
          <p:cNvSpPr txBox="1"/>
          <p:nvPr/>
        </p:nvSpPr>
        <p:spPr>
          <a:xfrm>
            <a:off x="342898" y="149123"/>
            <a:ext cx="3200400" cy="646331"/>
          </a:xfrm>
          <a:prstGeom prst="rect">
            <a:avLst/>
          </a:prstGeom>
          <a:noFill/>
        </p:spPr>
        <p:txBody>
          <a:bodyPr wrap="square" rtlCol="0">
            <a:spAutoFit/>
          </a:bodyPr>
          <a:lstStyle/>
          <a:p>
            <a:r>
              <a:rPr lang="en-IN" sz="3600" b="1" dirty="0">
                <a:latin typeface="Arial Black" panose="020B0A04020102020204" pitchFamily="34" charset="0"/>
              </a:rPr>
              <a:t>OBJECTIVE</a:t>
            </a:r>
          </a:p>
        </p:txBody>
      </p:sp>
      <p:pic>
        <p:nvPicPr>
          <p:cNvPr id="13" name="Picture 12">
            <a:extLst>
              <a:ext uri="{FF2B5EF4-FFF2-40B4-BE49-F238E27FC236}">
                <a16:creationId xmlns:a16="http://schemas.microsoft.com/office/drawing/2014/main" id="{98B6BC62-A635-C463-167A-8F4055EA0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5701" y="4140751"/>
            <a:ext cx="5067490" cy="2293569"/>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CB38E57B-CFB4-D2D8-28FF-857E9B85967C}"/>
              </a:ext>
            </a:extLst>
          </p:cNvPr>
          <p:cNvSpPr txBox="1"/>
          <p:nvPr/>
        </p:nvSpPr>
        <p:spPr>
          <a:xfrm>
            <a:off x="149566" y="1570464"/>
            <a:ext cx="11679760" cy="2523768"/>
          </a:xfrm>
          <a:prstGeom prst="rect">
            <a:avLst/>
          </a:prstGeom>
          <a:noFill/>
        </p:spPr>
        <p:txBody>
          <a:bodyPr wrap="square" rtlCol="0">
            <a:spAutoFit/>
          </a:bodyPr>
          <a:lstStyle/>
          <a:p>
            <a:pPr algn="l"/>
            <a:r>
              <a:rPr lang="en-US" sz="2000" b="0" i="0" dirty="0">
                <a:solidFill>
                  <a:srgbClr val="222222"/>
                </a:solidFill>
                <a:effectLst/>
                <a:latin typeface="Arial Black" panose="020B0A04020102020204" pitchFamily="34" charset="0"/>
              </a:rPr>
              <a:t>To design an Online Oxygen Management System.</a:t>
            </a:r>
          </a:p>
          <a:p>
            <a:pPr marL="285750" indent="-285750" algn="l">
              <a:buFont typeface="Arial" panose="020B0604020202020204" pitchFamily="34" charset="0"/>
              <a:buChar char="•"/>
            </a:pPr>
            <a:r>
              <a:rPr lang="en-US" sz="2000" b="0" i="0" dirty="0">
                <a:solidFill>
                  <a:srgbClr val="222222"/>
                </a:solidFill>
                <a:effectLst/>
                <a:latin typeface="Arial Black" panose="020B0A04020102020204" pitchFamily="34" charset="0"/>
              </a:rPr>
              <a:t>To provide a solution to reduce and optimize the expenses and rush of the patients through proper</a:t>
            </a:r>
          </a:p>
          <a:p>
            <a:pPr algn="l"/>
            <a:r>
              <a:rPr lang="en-US" sz="2000" dirty="0">
                <a:solidFill>
                  <a:srgbClr val="222222"/>
                </a:solidFill>
                <a:latin typeface="Arial Black" panose="020B0A04020102020204" pitchFamily="34" charset="0"/>
              </a:rPr>
              <a:t>     </a:t>
            </a:r>
            <a:r>
              <a:rPr lang="en-US" sz="2000" b="0" i="0" dirty="0">
                <a:solidFill>
                  <a:srgbClr val="222222"/>
                </a:solidFill>
                <a:effectLst/>
                <a:latin typeface="Arial Black" panose="020B0A04020102020204" pitchFamily="34" charset="0"/>
              </a:rPr>
              <a:t>availability tracking of the oxygen products.</a:t>
            </a:r>
          </a:p>
          <a:p>
            <a:pPr marL="285750" indent="-285750" algn="l">
              <a:buFont typeface="Arial" panose="020B0604020202020204" pitchFamily="34" charset="0"/>
              <a:buChar char="•"/>
            </a:pPr>
            <a:r>
              <a:rPr lang="en-US" sz="2000" b="0" i="0" dirty="0">
                <a:solidFill>
                  <a:srgbClr val="222222"/>
                </a:solidFill>
                <a:effectLst/>
                <a:latin typeface="Arial Black" panose="020B0A04020102020204" pitchFamily="34" charset="0"/>
              </a:rPr>
              <a:t>To create an avenue where people can order for oxygen products online.</a:t>
            </a:r>
          </a:p>
          <a:p>
            <a:pPr marL="285750" indent="-285750" algn="l">
              <a:buFont typeface="Arial" panose="020B0604020202020204" pitchFamily="34" charset="0"/>
              <a:buChar char="•"/>
            </a:pPr>
            <a:r>
              <a:rPr lang="en-US" sz="2000" b="0" i="0" dirty="0">
                <a:solidFill>
                  <a:srgbClr val="222222"/>
                </a:solidFill>
                <a:effectLst/>
                <a:latin typeface="Arial Black" panose="020B0A04020102020204" pitchFamily="34" charset="0"/>
              </a:rPr>
              <a:t>To develop a database to store information on the oxygen products and services.</a:t>
            </a:r>
          </a:p>
          <a:p>
            <a:endParaRPr lang="en-IN" dirty="0"/>
          </a:p>
        </p:txBody>
      </p:sp>
    </p:spTree>
    <p:extLst>
      <p:ext uri="{BB962C8B-B14F-4D97-AF65-F5344CB8AC3E}">
        <p14:creationId xmlns:p14="http://schemas.microsoft.com/office/powerpoint/2010/main" val="83241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97346A-99CE-41F1-772D-9EB1F8A6D8C6}"/>
              </a:ext>
            </a:extLst>
          </p:cNvPr>
          <p:cNvSpPr txBox="1"/>
          <p:nvPr/>
        </p:nvSpPr>
        <p:spPr>
          <a:xfrm>
            <a:off x="300037" y="149123"/>
            <a:ext cx="3200400" cy="646331"/>
          </a:xfrm>
          <a:prstGeom prst="rect">
            <a:avLst/>
          </a:prstGeom>
          <a:noFill/>
        </p:spPr>
        <p:txBody>
          <a:bodyPr wrap="square" rtlCol="0">
            <a:spAutoFit/>
          </a:bodyPr>
          <a:lstStyle/>
          <a:p>
            <a:r>
              <a:rPr lang="en-IN" sz="3600" b="1" dirty="0">
                <a:latin typeface="Arial Black" panose="020B0A04020102020204" pitchFamily="34" charset="0"/>
              </a:rPr>
              <a:t>OBJECTIVE</a:t>
            </a:r>
          </a:p>
        </p:txBody>
      </p:sp>
      <p:sp>
        <p:nvSpPr>
          <p:cNvPr id="5" name="TextBox 4">
            <a:extLst>
              <a:ext uri="{FF2B5EF4-FFF2-40B4-BE49-F238E27FC236}">
                <a16:creationId xmlns:a16="http://schemas.microsoft.com/office/drawing/2014/main" id="{9F216347-9828-BDC7-72FC-FF02FF913D43}"/>
              </a:ext>
            </a:extLst>
          </p:cNvPr>
          <p:cNvSpPr txBox="1"/>
          <p:nvPr/>
        </p:nvSpPr>
        <p:spPr>
          <a:xfrm>
            <a:off x="300037" y="863885"/>
            <a:ext cx="11591925" cy="400110"/>
          </a:xfrm>
          <a:prstGeom prst="rect">
            <a:avLst/>
          </a:prstGeom>
          <a:noFill/>
        </p:spPr>
        <p:txBody>
          <a:bodyPr wrap="square" rtlCol="0">
            <a:spAutoFit/>
          </a:bodyPr>
          <a:lstStyle/>
          <a:p>
            <a:r>
              <a:rPr lang="en-US" sz="2000" b="1" dirty="0">
                <a:solidFill>
                  <a:schemeClr val="accent1">
                    <a:lumMod val="50000"/>
                  </a:schemeClr>
                </a:solidFill>
                <a:latin typeface="Arial Black" panose="020B0A04020102020204" pitchFamily="34" charset="0"/>
              </a:rPr>
              <a:t>Challenges in building Online Oxygen Management System </a:t>
            </a:r>
            <a:endParaRPr lang="en-IN" sz="2000" b="1" dirty="0">
              <a:solidFill>
                <a:schemeClr val="accent1">
                  <a:lumMod val="50000"/>
                </a:schemeClr>
              </a:solidFill>
              <a:latin typeface="Arial Black" panose="020B0A04020102020204" pitchFamily="34" charset="0"/>
            </a:endParaRPr>
          </a:p>
        </p:txBody>
      </p:sp>
      <p:pic>
        <p:nvPicPr>
          <p:cNvPr id="7" name="Picture 6">
            <a:extLst>
              <a:ext uri="{FF2B5EF4-FFF2-40B4-BE49-F238E27FC236}">
                <a16:creationId xmlns:a16="http://schemas.microsoft.com/office/drawing/2014/main" id="{1921CEA2-8022-9E60-C839-9AF62C6B5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173" y="1581149"/>
            <a:ext cx="4228250" cy="23325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7">
            <a:extLst>
              <a:ext uri="{FF2B5EF4-FFF2-40B4-BE49-F238E27FC236}">
                <a16:creationId xmlns:a16="http://schemas.microsoft.com/office/drawing/2014/main" id="{15F98AAC-BA34-F81C-E37D-16EEAB0E1A7C}"/>
              </a:ext>
            </a:extLst>
          </p:cNvPr>
          <p:cNvSpPr/>
          <p:nvPr/>
        </p:nvSpPr>
        <p:spPr>
          <a:xfrm>
            <a:off x="1494147" y="3913700"/>
            <a:ext cx="4098301" cy="523220"/>
          </a:xfrm>
          <a:prstGeom prst="rect">
            <a:avLst/>
          </a:prstGeom>
          <a:noFill/>
        </p:spPr>
        <p:txBody>
          <a:bodyPr wrap="none" lIns="91440" tIns="45720" rIns="91440" bIns="45720">
            <a:spAutoFit/>
          </a:bodyPr>
          <a:lstStyle/>
          <a:p>
            <a:pPr algn="ctr"/>
            <a:r>
              <a:rPr lang="en-US" sz="2800" b="0" cap="none" spc="0" dirty="0">
                <a:ln w="0"/>
                <a:solidFill>
                  <a:schemeClr val="accent1">
                    <a:lumMod val="50000"/>
                  </a:schemeClr>
                </a:solidFill>
                <a:effectLst/>
                <a:latin typeface="Arial Black" panose="020B0A04020102020204" pitchFamily="34" charset="0"/>
              </a:rPr>
              <a:t>Customer Retention</a:t>
            </a:r>
          </a:p>
        </p:txBody>
      </p:sp>
      <p:sp>
        <p:nvSpPr>
          <p:cNvPr id="9" name="TextBox 8">
            <a:extLst>
              <a:ext uri="{FF2B5EF4-FFF2-40B4-BE49-F238E27FC236}">
                <a16:creationId xmlns:a16="http://schemas.microsoft.com/office/drawing/2014/main" id="{AA24642F-FA36-FAEA-FBAB-1BD25ED266ED}"/>
              </a:ext>
            </a:extLst>
          </p:cNvPr>
          <p:cNvSpPr txBox="1"/>
          <p:nvPr/>
        </p:nvSpPr>
        <p:spPr>
          <a:xfrm>
            <a:off x="1176334" y="4619625"/>
            <a:ext cx="4733925" cy="1169551"/>
          </a:xfrm>
          <a:prstGeom prst="rect">
            <a:avLst/>
          </a:prstGeom>
          <a:noFill/>
        </p:spPr>
        <p:txBody>
          <a:bodyPr wrap="square" rtlCol="0">
            <a:spAutoFit/>
          </a:bodyPr>
          <a:lstStyle/>
          <a:p>
            <a:pPr algn="ctr"/>
            <a:r>
              <a:rPr lang="en-US" sz="1400" b="0" i="0" dirty="0">
                <a:solidFill>
                  <a:schemeClr val="accent1">
                    <a:lumMod val="50000"/>
                  </a:schemeClr>
                </a:solidFill>
                <a:effectLst/>
                <a:latin typeface="Arial Black" panose="020B0A04020102020204" pitchFamily="34" charset="0"/>
              </a:rPr>
              <a:t>Customer-centric eCommerce challenges can be attributed to many factors such as the evolving expectation of the consumer, the failure to create a pleasant experience, by creating interactive UI.   </a:t>
            </a:r>
            <a:endParaRPr lang="en-IN" sz="1400" dirty="0">
              <a:solidFill>
                <a:schemeClr val="accent1">
                  <a:lumMod val="50000"/>
                </a:schemeClr>
              </a:solidFill>
              <a:latin typeface="Arial Black" panose="020B0A04020102020204" pitchFamily="34" charset="0"/>
            </a:endParaRPr>
          </a:p>
        </p:txBody>
      </p:sp>
      <p:pic>
        <p:nvPicPr>
          <p:cNvPr id="11" name="Picture 10">
            <a:extLst>
              <a:ext uri="{FF2B5EF4-FFF2-40B4-BE49-F238E27FC236}">
                <a16:creationId xmlns:a16="http://schemas.microsoft.com/office/drawing/2014/main" id="{68B2B82C-54FF-224F-D383-0D7637357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43" y="1581148"/>
            <a:ext cx="2623045" cy="2340000"/>
          </a:xfrm>
          <a:prstGeom prst="rect">
            <a:avLst/>
          </a:prstGeom>
        </p:spPr>
      </p:pic>
      <p:sp>
        <p:nvSpPr>
          <p:cNvPr id="13" name="TextBox 12">
            <a:extLst>
              <a:ext uri="{FF2B5EF4-FFF2-40B4-BE49-F238E27FC236}">
                <a16:creationId xmlns:a16="http://schemas.microsoft.com/office/drawing/2014/main" id="{DFAB944F-EDCE-A34D-70E9-26A408C30A2D}"/>
              </a:ext>
            </a:extLst>
          </p:cNvPr>
          <p:cNvSpPr txBox="1"/>
          <p:nvPr/>
        </p:nvSpPr>
        <p:spPr>
          <a:xfrm>
            <a:off x="6648450" y="4610100"/>
            <a:ext cx="4953000" cy="1600438"/>
          </a:xfrm>
          <a:prstGeom prst="rect">
            <a:avLst/>
          </a:prstGeom>
          <a:noFill/>
        </p:spPr>
        <p:txBody>
          <a:bodyPr wrap="square" rtlCol="0">
            <a:spAutoFit/>
          </a:bodyPr>
          <a:lstStyle/>
          <a:p>
            <a:pPr algn="ctr"/>
            <a:r>
              <a:rPr lang="en-US" sz="1400" b="1" i="0" dirty="0">
                <a:solidFill>
                  <a:schemeClr val="accent1">
                    <a:lumMod val="50000"/>
                  </a:schemeClr>
                </a:solidFill>
                <a:effectLst/>
                <a:latin typeface="Arial Black" panose="020B0A04020102020204" pitchFamily="34" charset="0"/>
              </a:rPr>
              <a:t>Data management challenges can affect a host of concerns. Poor risk management decisions,</a:t>
            </a:r>
            <a:r>
              <a:rPr lang="en-US" sz="1400" b="0" i="0" dirty="0">
                <a:solidFill>
                  <a:schemeClr val="accent1">
                    <a:lumMod val="50000"/>
                  </a:schemeClr>
                </a:solidFill>
                <a:effectLst/>
                <a:latin typeface="Arial Black" panose="020B0A04020102020204" pitchFamily="34" charset="0"/>
              </a:rPr>
              <a:t> </a:t>
            </a:r>
            <a:r>
              <a:rPr lang="en-US" sz="1400" b="1" i="0" dirty="0">
                <a:solidFill>
                  <a:schemeClr val="accent1">
                    <a:lumMod val="50000"/>
                  </a:schemeClr>
                </a:solidFill>
                <a:effectLst/>
                <a:latin typeface="Arial Black" panose="020B0A04020102020204" pitchFamily="34" charset="0"/>
              </a:rPr>
              <a:t>data loss, data breaches, illegal access, data silos, noncompliance with legislation, an unregulated environment, limited number of resources, and so on are examples of these.</a:t>
            </a:r>
            <a:endParaRPr lang="en-IN" sz="1400" dirty="0">
              <a:solidFill>
                <a:schemeClr val="accent1">
                  <a:lumMod val="50000"/>
                </a:schemeClr>
              </a:solidFill>
              <a:latin typeface="Arial Black" panose="020B0A04020102020204" pitchFamily="34" charset="0"/>
            </a:endParaRPr>
          </a:p>
        </p:txBody>
      </p:sp>
      <p:sp>
        <p:nvSpPr>
          <p:cNvPr id="14" name="Rectangle 13">
            <a:extLst>
              <a:ext uri="{FF2B5EF4-FFF2-40B4-BE49-F238E27FC236}">
                <a16:creationId xmlns:a16="http://schemas.microsoft.com/office/drawing/2014/main" id="{FD05747E-1E7E-38B5-8012-E5324177E5D5}"/>
              </a:ext>
            </a:extLst>
          </p:cNvPr>
          <p:cNvSpPr/>
          <p:nvPr/>
        </p:nvSpPr>
        <p:spPr>
          <a:xfrm>
            <a:off x="6463195" y="3921148"/>
            <a:ext cx="5323509" cy="523220"/>
          </a:xfrm>
          <a:prstGeom prst="rect">
            <a:avLst/>
          </a:prstGeom>
          <a:noFill/>
        </p:spPr>
        <p:txBody>
          <a:bodyPr wrap="none" lIns="91440" tIns="45720" rIns="91440" bIns="45720">
            <a:spAutoFit/>
          </a:bodyPr>
          <a:lstStyle/>
          <a:p>
            <a:pPr algn="ctr"/>
            <a:r>
              <a:rPr lang="en-US" sz="2800" b="0" cap="none" spc="0" dirty="0">
                <a:ln w="0"/>
                <a:solidFill>
                  <a:schemeClr val="accent1">
                    <a:lumMod val="50000"/>
                  </a:schemeClr>
                </a:solidFill>
                <a:effectLst/>
                <a:latin typeface="Arial Black" panose="020B0A04020102020204" pitchFamily="34" charset="0"/>
              </a:rPr>
              <a:t>Data Management System</a:t>
            </a:r>
          </a:p>
        </p:txBody>
      </p:sp>
    </p:spTree>
    <p:extLst>
      <p:ext uri="{BB962C8B-B14F-4D97-AF65-F5344CB8AC3E}">
        <p14:creationId xmlns:p14="http://schemas.microsoft.com/office/powerpoint/2010/main" val="2826498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C0509C-9D43-EAB5-4F66-C5D7CB5E61C2}"/>
              </a:ext>
            </a:extLst>
          </p:cNvPr>
          <p:cNvSpPr/>
          <p:nvPr/>
        </p:nvSpPr>
        <p:spPr>
          <a:xfrm>
            <a:off x="381000" y="244455"/>
            <a:ext cx="2723823" cy="769441"/>
          </a:xfrm>
          <a:prstGeom prst="rect">
            <a:avLst/>
          </a:prstGeom>
          <a:noFill/>
        </p:spPr>
        <p:txBody>
          <a:bodyPr wrap="none" lIns="91440" tIns="45720" rIns="91440" bIns="45720">
            <a:spAutoFit/>
          </a:bodyPr>
          <a:lstStyle/>
          <a:p>
            <a:pPr algn="ct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pitchFamily="34" charset="0"/>
              </a:rPr>
              <a:t>Solution</a:t>
            </a:r>
            <a:endPar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pitchFamily="34" charset="0"/>
            </a:endParaRPr>
          </a:p>
        </p:txBody>
      </p:sp>
      <p:sp>
        <p:nvSpPr>
          <p:cNvPr id="5" name="TextBox 4">
            <a:extLst>
              <a:ext uri="{FF2B5EF4-FFF2-40B4-BE49-F238E27FC236}">
                <a16:creationId xmlns:a16="http://schemas.microsoft.com/office/drawing/2014/main" id="{5C12C365-08C3-B9DC-7603-56ACA1866AB3}"/>
              </a:ext>
            </a:extLst>
          </p:cNvPr>
          <p:cNvSpPr txBox="1"/>
          <p:nvPr/>
        </p:nvSpPr>
        <p:spPr>
          <a:xfrm>
            <a:off x="381000" y="3881120"/>
            <a:ext cx="11430000" cy="2492990"/>
          </a:xfrm>
          <a:prstGeom prst="rect">
            <a:avLst/>
          </a:prstGeom>
          <a:noFill/>
        </p:spPr>
        <p:txBody>
          <a:bodyPr wrap="square" rtlCol="0">
            <a:spAutoFit/>
          </a:bodyPr>
          <a:lstStyle/>
          <a:p>
            <a:pPr marL="342900" indent="-342900" algn="l">
              <a:buAutoNum type="arabicPeriod"/>
            </a:pPr>
            <a:r>
              <a:rPr lang="en-US" sz="2400" i="0" dirty="0">
                <a:solidFill>
                  <a:srgbClr val="222222"/>
                </a:solidFill>
                <a:effectLst/>
                <a:latin typeface="Arial Black" panose="020B0A04020102020204" pitchFamily="34" charset="0"/>
              </a:rPr>
              <a:t>To propose a system which can provide smooth and easy access of oxygen cylinder through few clicks</a:t>
            </a:r>
          </a:p>
          <a:p>
            <a:pPr marL="342900" indent="-342900" algn="l">
              <a:buAutoNum type="arabicPeriod"/>
            </a:pPr>
            <a:endParaRPr lang="en-US" sz="2400" i="0" dirty="0">
              <a:solidFill>
                <a:srgbClr val="222222"/>
              </a:solidFill>
              <a:effectLst/>
              <a:latin typeface="Arial Black" panose="020B0A04020102020204" pitchFamily="34" charset="0"/>
            </a:endParaRPr>
          </a:p>
          <a:p>
            <a:pPr algn="l"/>
            <a:r>
              <a:rPr lang="en-US" sz="2400" i="0" dirty="0">
                <a:solidFill>
                  <a:srgbClr val="222222"/>
                </a:solidFill>
                <a:effectLst/>
                <a:latin typeface="Arial Black" panose="020B0A04020102020204" pitchFamily="34" charset="0"/>
              </a:rPr>
              <a:t>2. We have created an approach to segment users supply based on the product availability</a:t>
            </a:r>
          </a:p>
          <a:p>
            <a:pPr algn="l"/>
            <a:endParaRPr lang="en-US" b="0" i="0" dirty="0">
              <a:solidFill>
                <a:srgbClr val="222222"/>
              </a:solidFill>
              <a:effectLst/>
              <a:latin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9907C76D-C89B-981F-5ABC-32C3F3F0E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820" y="483890"/>
            <a:ext cx="3134360" cy="3134360"/>
          </a:xfrm>
          <a:prstGeom prst="rect">
            <a:avLst/>
          </a:prstGeom>
        </p:spPr>
      </p:pic>
    </p:spTree>
    <p:extLst>
      <p:ext uri="{BB962C8B-B14F-4D97-AF65-F5344CB8AC3E}">
        <p14:creationId xmlns:p14="http://schemas.microsoft.com/office/powerpoint/2010/main" val="3449628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34B449-538F-97A2-9BA9-A6D185711FC1}"/>
              </a:ext>
            </a:extLst>
          </p:cNvPr>
          <p:cNvSpPr txBox="1"/>
          <p:nvPr/>
        </p:nvSpPr>
        <p:spPr>
          <a:xfrm>
            <a:off x="300036" y="149123"/>
            <a:ext cx="5348923" cy="646331"/>
          </a:xfrm>
          <a:prstGeom prst="rect">
            <a:avLst/>
          </a:prstGeom>
          <a:noFill/>
        </p:spPr>
        <p:txBody>
          <a:bodyPr wrap="square" rtlCol="0">
            <a:spAutoFit/>
          </a:bodyPr>
          <a:lstStyle/>
          <a:p>
            <a:r>
              <a:rPr lang="en-IN" sz="3600" b="1" dirty="0">
                <a:latin typeface="Arial Black" panose="020B0A04020102020204" pitchFamily="34" charset="0"/>
              </a:rPr>
              <a:t>PROPOSED SYSTEM</a:t>
            </a:r>
          </a:p>
        </p:txBody>
      </p:sp>
      <p:sp>
        <p:nvSpPr>
          <p:cNvPr id="6" name="TextBox 5">
            <a:extLst>
              <a:ext uri="{FF2B5EF4-FFF2-40B4-BE49-F238E27FC236}">
                <a16:creationId xmlns:a16="http://schemas.microsoft.com/office/drawing/2014/main" id="{E6C98F59-F7E5-FDA9-322C-1484E5FA2965}"/>
              </a:ext>
            </a:extLst>
          </p:cNvPr>
          <p:cNvSpPr txBox="1"/>
          <p:nvPr/>
        </p:nvSpPr>
        <p:spPr>
          <a:xfrm>
            <a:off x="300037" y="863885"/>
            <a:ext cx="11591925" cy="400110"/>
          </a:xfrm>
          <a:prstGeom prst="rect">
            <a:avLst/>
          </a:prstGeom>
          <a:noFill/>
        </p:spPr>
        <p:txBody>
          <a:bodyPr wrap="square" rtlCol="0">
            <a:spAutoFit/>
          </a:bodyPr>
          <a:lstStyle/>
          <a:p>
            <a:r>
              <a:rPr lang="en-US" sz="2000" b="1" dirty="0">
                <a:solidFill>
                  <a:schemeClr val="accent1">
                    <a:lumMod val="50000"/>
                  </a:schemeClr>
                </a:solidFill>
                <a:latin typeface="Arial Black" panose="020B0A04020102020204" pitchFamily="34" charset="0"/>
              </a:rPr>
              <a:t>Outline of proposed system </a:t>
            </a:r>
            <a:endParaRPr lang="en-IN" sz="2000" b="1" dirty="0">
              <a:solidFill>
                <a:schemeClr val="accent1">
                  <a:lumMod val="50000"/>
                </a:schemeClr>
              </a:solidFill>
              <a:latin typeface="Arial Black" panose="020B0A04020102020204" pitchFamily="34" charset="0"/>
            </a:endParaRPr>
          </a:p>
        </p:txBody>
      </p:sp>
      <p:pic>
        <p:nvPicPr>
          <p:cNvPr id="8" name="Picture 7">
            <a:extLst>
              <a:ext uri="{FF2B5EF4-FFF2-40B4-BE49-F238E27FC236}">
                <a16:creationId xmlns:a16="http://schemas.microsoft.com/office/drawing/2014/main" id="{C2672A06-C652-DF91-50BC-91F9F762F701}"/>
              </a:ext>
            </a:extLst>
          </p:cNvPr>
          <p:cNvPicPr>
            <a:picLocks noChangeAspect="1"/>
          </p:cNvPicPr>
          <p:nvPr/>
        </p:nvPicPr>
        <p:blipFill rotWithShape="1">
          <a:blip r:embed="rId2">
            <a:extLst>
              <a:ext uri="{28A0092B-C50C-407E-A947-70E740481C1C}">
                <a14:useLocalDpi xmlns:a14="http://schemas.microsoft.com/office/drawing/2010/main" val="0"/>
              </a:ext>
            </a:extLst>
          </a:blip>
          <a:srcRect b="13303"/>
          <a:stretch/>
        </p:blipFill>
        <p:spPr>
          <a:xfrm>
            <a:off x="1051413" y="1603374"/>
            <a:ext cx="2225187" cy="2077555"/>
          </a:xfrm>
          <a:prstGeom prst="rect">
            <a:avLst/>
          </a:prstGeom>
        </p:spPr>
      </p:pic>
      <p:pic>
        <p:nvPicPr>
          <p:cNvPr id="10" name="Picture 9">
            <a:extLst>
              <a:ext uri="{FF2B5EF4-FFF2-40B4-BE49-F238E27FC236}">
                <a16:creationId xmlns:a16="http://schemas.microsoft.com/office/drawing/2014/main" id="{4DAAE0EC-6F1A-ABAD-E6C0-53479C34DD04}"/>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5144297" y="1572462"/>
            <a:ext cx="2940844" cy="18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96BDF84B-43C4-5532-C519-EDB266DD2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962" y="1572462"/>
            <a:ext cx="1800000" cy="1800000"/>
          </a:xfrm>
          <a:prstGeom prst="rect">
            <a:avLst/>
          </a:prstGeom>
        </p:spPr>
      </p:pic>
      <p:sp>
        <p:nvSpPr>
          <p:cNvPr id="13" name="TextBox 12">
            <a:extLst>
              <a:ext uri="{FF2B5EF4-FFF2-40B4-BE49-F238E27FC236}">
                <a16:creationId xmlns:a16="http://schemas.microsoft.com/office/drawing/2014/main" id="{B6689A15-183F-174F-BAAE-DFE1D821197C}"/>
              </a:ext>
            </a:extLst>
          </p:cNvPr>
          <p:cNvSpPr txBox="1"/>
          <p:nvPr/>
        </p:nvSpPr>
        <p:spPr>
          <a:xfrm>
            <a:off x="183721" y="3919615"/>
            <a:ext cx="3960569" cy="2308324"/>
          </a:xfrm>
          <a:prstGeom prst="rect">
            <a:avLst/>
          </a:prstGeom>
          <a:noFill/>
        </p:spPr>
        <p:txBody>
          <a:bodyPr wrap="square" rtlCol="0">
            <a:spAutoFit/>
          </a:bodyPr>
          <a:lstStyle/>
          <a:p>
            <a:pPr algn="just"/>
            <a:r>
              <a:rPr lang="en-US" dirty="0">
                <a:solidFill>
                  <a:schemeClr val="tx1">
                    <a:lumMod val="50000"/>
                    <a:lumOff val="50000"/>
                  </a:schemeClr>
                </a:solidFill>
                <a:latin typeface="Arial Black" panose="020B0A04020102020204" pitchFamily="34" charset="0"/>
              </a:rPr>
              <a:t>Our</a:t>
            </a:r>
            <a:r>
              <a:rPr lang="en-US" i="0" dirty="0">
                <a:solidFill>
                  <a:schemeClr val="tx1">
                    <a:lumMod val="50000"/>
                    <a:lumOff val="50000"/>
                  </a:schemeClr>
                </a:solidFill>
                <a:effectLst/>
                <a:latin typeface="Arial Black" panose="020B0A04020102020204" pitchFamily="34" charset="0"/>
              </a:rPr>
              <a:t> platform will help rental services and refilling station of  oxygen cylinders with google map location and will help provide oxygen to the hospitals in the shortest possible time as per the demand and requirement.</a:t>
            </a:r>
            <a:endParaRPr lang="en-IN" dirty="0">
              <a:solidFill>
                <a:schemeClr val="tx1">
                  <a:lumMod val="50000"/>
                  <a:lumOff val="50000"/>
                </a:schemeClr>
              </a:solidFill>
              <a:latin typeface="Arial Black" panose="020B0A04020102020204" pitchFamily="34" charset="0"/>
            </a:endParaRPr>
          </a:p>
        </p:txBody>
      </p:sp>
      <p:sp>
        <p:nvSpPr>
          <p:cNvPr id="14" name="TextBox 13">
            <a:extLst>
              <a:ext uri="{FF2B5EF4-FFF2-40B4-BE49-F238E27FC236}">
                <a16:creationId xmlns:a16="http://schemas.microsoft.com/office/drawing/2014/main" id="{D220E205-FDD1-524A-4B55-EA59BE1B6BE7}"/>
              </a:ext>
            </a:extLst>
          </p:cNvPr>
          <p:cNvSpPr txBox="1"/>
          <p:nvPr/>
        </p:nvSpPr>
        <p:spPr>
          <a:xfrm>
            <a:off x="9250657" y="3919615"/>
            <a:ext cx="2710611" cy="2585323"/>
          </a:xfrm>
          <a:prstGeom prst="rect">
            <a:avLst/>
          </a:prstGeom>
          <a:noFill/>
        </p:spPr>
        <p:txBody>
          <a:bodyPr wrap="square" rtlCol="0">
            <a:spAutoFit/>
          </a:bodyPr>
          <a:lstStyle/>
          <a:p>
            <a:pPr algn="ctr"/>
            <a:r>
              <a:rPr lang="en-US" b="0" i="0" dirty="0">
                <a:solidFill>
                  <a:schemeClr val="tx1">
                    <a:lumMod val="50000"/>
                    <a:lumOff val="50000"/>
                  </a:schemeClr>
                </a:solidFill>
                <a:effectLst/>
                <a:latin typeface="Arial Black" panose="020B0A04020102020204" pitchFamily="34" charset="0"/>
              </a:rPr>
              <a:t>The proposed system will be assigned to ensure an easy supply of oxygen to local citizens and private hospitals round the clock.</a:t>
            </a:r>
          </a:p>
          <a:p>
            <a:endParaRPr lang="en-IN" dirty="0"/>
          </a:p>
        </p:txBody>
      </p:sp>
      <p:sp>
        <p:nvSpPr>
          <p:cNvPr id="15" name="TextBox 14">
            <a:extLst>
              <a:ext uri="{FF2B5EF4-FFF2-40B4-BE49-F238E27FC236}">
                <a16:creationId xmlns:a16="http://schemas.microsoft.com/office/drawing/2014/main" id="{03CC8B1E-B2B3-4D70-D91E-8BC64C1CDA1A}"/>
              </a:ext>
            </a:extLst>
          </p:cNvPr>
          <p:cNvSpPr txBox="1"/>
          <p:nvPr/>
        </p:nvSpPr>
        <p:spPr>
          <a:xfrm>
            <a:off x="4438285" y="3680929"/>
            <a:ext cx="4646864" cy="3139321"/>
          </a:xfrm>
          <a:prstGeom prst="rect">
            <a:avLst/>
          </a:prstGeom>
          <a:noFill/>
        </p:spPr>
        <p:txBody>
          <a:bodyPr wrap="square" rtlCol="0">
            <a:spAutoFit/>
          </a:bodyPr>
          <a:lstStyle/>
          <a:p>
            <a:pPr algn="ctr"/>
            <a:r>
              <a:rPr lang="en-US" b="0" i="0" dirty="0">
                <a:solidFill>
                  <a:schemeClr val="tx1">
                    <a:lumMod val="50000"/>
                    <a:lumOff val="50000"/>
                  </a:schemeClr>
                </a:solidFill>
                <a:effectLst/>
                <a:latin typeface="Arial Black" panose="020B0A04020102020204" pitchFamily="34" charset="0"/>
              </a:rPr>
              <a:t>The web link will directly connect the needy with officials/workers who are in charge of the oxygen supply chain in the state. All the details will be regularly updated on the portal by the company’s representatives. By tracking availability online, to avoid emergencies, save time and fulfill oxygen demands.</a:t>
            </a:r>
          </a:p>
          <a:p>
            <a:pPr algn="ctr"/>
            <a:endParaRPr lang="en-IN" dirty="0"/>
          </a:p>
        </p:txBody>
      </p:sp>
    </p:spTree>
    <p:extLst>
      <p:ext uri="{BB962C8B-B14F-4D97-AF65-F5344CB8AC3E}">
        <p14:creationId xmlns:p14="http://schemas.microsoft.com/office/powerpoint/2010/main" val="1241376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8EC3DD7-41A0-2D87-BDC9-AFBA1F57762E}"/>
              </a:ext>
            </a:extLst>
          </p:cNvPr>
          <p:cNvGraphicFramePr/>
          <p:nvPr>
            <p:extLst>
              <p:ext uri="{D42A27DB-BD31-4B8C-83A1-F6EECF244321}">
                <p14:modId xmlns:p14="http://schemas.microsoft.com/office/powerpoint/2010/main" val="3579737557"/>
              </p:ext>
            </p:extLst>
          </p:nvPr>
        </p:nvGraphicFramePr>
        <p:xfrm>
          <a:off x="427196" y="1593214"/>
          <a:ext cx="11337608" cy="3836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77B91772-9CBE-3367-0A0C-BA40590CB32C}"/>
              </a:ext>
            </a:extLst>
          </p:cNvPr>
          <p:cNvSpPr/>
          <p:nvPr/>
        </p:nvSpPr>
        <p:spPr>
          <a:xfrm>
            <a:off x="3192200" y="154687"/>
            <a:ext cx="6617837"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Process Flow Diagram</a:t>
            </a:r>
          </a:p>
        </p:txBody>
      </p:sp>
    </p:spTree>
    <p:extLst>
      <p:ext uri="{BB962C8B-B14F-4D97-AF65-F5344CB8AC3E}">
        <p14:creationId xmlns:p14="http://schemas.microsoft.com/office/powerpoint/2010/main" val="48936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B8378D-9554-A441-881D-995ACBCAB182}"/>
              </a:ext>
            </a:extLst>
          </p:cNvPr>
          <p:cNvSpPr txBox="1"/>
          <p:nvPr/>
        </p:nvSpPr>
        <p:spPr>
          <a:xfrm>
            <a:off x="300036" y="149123"/>
            <a:ext cx="4329837" cy="646331"/>
          </a:xfrm>
          <a:prstGeom prst="rect">
            <a:avLst/>
          </a:prstGeom>
          <a:noFill/>
        </p:spPr>
        <p:txBody>
          <a:bodyPr wrap="square" rtlCol="0">
            <a:spAutoFit/>
          </a:bodyPr>
          <a:lstStyle/>
          <a:p>
            <a:r>
              <a:rPr lang="en-IN" sz="3600" b="1" dirty="0">
                <a:latin typeface="Arial Black" panose="020B0A04020102020204" pitchFamily="34" charset="0"/>
              </a:rPr>
              <a:t>METHODOLOGY</a:t>
            </a:r>
          </a:p>
        </p:txBody>
      </p:sp>
      <p:sp>
        <p:nvSpPr>
          <p:cNvPr id="5" name="TextBox 4">
            <a:extLst>
              <a:ext uri="{FF2B5EF4-FFF2-40B4-BE49-F238E27FC236}">
                <a16:creationId xmlns:a16="http://schemas.microsoft.com/office/drawing/2014/main" id="{00D779EC-AD8A-1C40-800C-63A93DCB5855}"/>
              </a:ext>
            </a:extLst>
          </p:cNvPr>
          <p:cNvSpPr txBox="1"/>
          <p:nvPr/>
        </p:nvSpPr>
        <p:spPr>
          <a:xfrm>
            <a:off x="300035" y="1238490"/>
            <a:ext cx="11598739" cy="4431983"/>
          </a:xfrm>
          <a:prstGeom prst="rect">
            <a:avLst/>
          </a:prstGeom>
          <a:noFill/>
        </p:spPr>
        <p:txBody>
          <a:bodyPr wrap="square" rtlCol="0">
            <a:spAutoFit/>
          </a:bodyPr>
          <a:lstStyle/>
          <a:p>
            <a:pPr marL="342900" indent="-342900" algn="l">
              <a:buAutoNum type="arabicPeriod"/>
            </a:pPr>
            <a:r>
              <a:rPr lang="en-US" sz="2400" b="0" i="0" dirty="0">
                <a:solidFill>
                  <a:srgbClr val="222222"/>
                </a:solidFill>
                <a:effectLst/>
                <a:latin typeface="Arial Black" panose="020B0A04020102020204" pitchFamily="34" charset="0"/>
              </a:rPr>
              <a:t>Login - User/Admin </a:t>
            </a:r>
          </a:p>
          <a:p>
            <a:pPr marL="342900" indent="-342900" algn="l">
              <a:buAutoNum type="arabicPeriod"/>
            </a:pPr>
            <a:r>
              <a:rPr lang="en-US" sz="2400" b="0" i="0" dirty="0">
                <a:solidFill>
                  <a:srgbClr val="222222"/>
                </a:solidFill>
                <a:effectLst/>
                <a:latin typeface="Arial Black" panose="020B0A04020102020204" pitchFamily="34" charset="0"/>
              </a:rPr>
              <a:t>If the user logs in, then he/she can opt for shop, rent and refill options.</a:t>
            </a:r>
          </a:p>
          <a:p>
            <a:pPr algn="l"/>
            <a:r>
              <a:rPr lang="en-US" sz="2400" b="0" i="0" dirty="0">
                <a:solidFill>
                  <a:srgbClr val="222222"/>
                </a:solidFill>
                <a:effectLst/>
                <a:latin typeface="Arial Black" panose="020B0A04020102020204" pitchFamily="34" charset="0"/>
              </a:rPr>
              <a:t>3. User can shop - Add products to cart, update the address and make payment to the supplier</a:t>
            </a:r>
          </a:p>
          <a:p>
            <a:pPr algn="l"/>
            <a:r>
              <a:rPr lang="en-US" sz="2400" b="0" i="0" dirty="0">
                <a:solidFill>
                  <a:srgbClr val="222222"/>
                </a:solidFill>
                <a:effectLst/>
                <a:latin typeface="Arial Black" panose="020B0A04020102020204" pitchFamily="34" charset="0"/>
              </a:rPr>
              <a:t>4. User can rent - Track availability of the products and connect to the suppliers.</a:t>
            </a:r>
          </a:p>
          <a:p>
            <a:pPr algn="l"/>
            <a:r>
              <a:rPr lang="en-US" sz="2400" b="0" i="0" dirty="0">
                <a:solidFill>
                  <a:srgbClr val="222222"/>
                </a:solidFill>
                <a:effectLst/>
                <a:latin typeface="Arial Black" panose="020B0A04020102020204" pitchFamily="34" charset="0"/>
              </a:rPr>
              <a:t>5. User can refill - If supplier is available, then the user can connect to the supplier.</a:t>
            </a:r>
          </a:p>
          <a:p>
            <a:pPr algn="l"/>
            <a:r>
              <a:rPr lang="en-US" sz="2400" b="0" i="0" dirty="0">
                <a:solidFill>
                  <a:srgbClr val="222222"/>
                </a:solidFill>
                <a:effectLst/>
                <a:latin typeface="Arial Black" panose="020B0A04020102020204" pitchFamily="34" charset="0"/>
              </a:rPr>
              <a:t>6. If the Admin logs in, then he/she can update the availability of the products in the dashboard and add the products accordingly.</a:t>
            </a:r>
          </a:p>
          <a:p>
            <a:endParaRPr lang="en-IN" dirty="0"/>
          </a:p>
        </p:txBody>
      </p:sp>
    </p:spTree>
    <p:extLst>
      <p:ext uri="{BB962C8B-B14F-4D97-AF65-F5344CB8AC3E}">
        <p14:creationId xmlns:p14="http://schemas.microsoft.com/office/powerpoint/2010/main" val="376547582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TM04033937[[fn=Vapor Trail]]</Template>
  <TotalTime>236</TotalTime>
  <Words>574</Words>
  <Application>Microsoft Office PowerPoint</Application>
  <PresentationFormat>Widescreen</PresentationFormat>
  <Paragraphs>64</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Black</vt:lpstr>
      <vt:lpstr>Arial Rounded MT Bold</vt:lpstr>
      <vt:lpstr>Tw Cen MT</vt:lpstr>
      <vt:lpstr>Tw Cen MT Condensed Extra Bold</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Ranjit Sarkar</dc:creator>
  <cp:lastModifiedBy>Ranjit Sarkar</cp:lastModifiedBy>
  <cp:revision>18</cp:revision>
  <dcterms:created xsi:type="dcterms:W3CDTF">2022-06-09T14:04:39Z</dcterms:created>
  <dcterms:modified xsi:type="dcterms:W3CDTF">2022-06-10T05:36:29Z</dcterms:modified>
</cp:coreProperties>
</file>